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341" r:id="rId6"/>
    <p:sldId id="347" r:id="rId7"/>
    <p:sldId id="344" r:id="rId8"/>
    <p:sldId id="300" r:id="rId9"/>
    <p:sldId id="345" r:id="rId10"/>
    <p:sldId id="343" r:id="rId11"/>
    <p:sldId id="340" r:id="rId12"/>
    <p:sldId id="337" r:id="rId13"/>
    <p:sldId id="301" r:id="rId14"/>
    <p:sldId id="302" r:id="rId15"/>
    <p:sldId id="303" r:id="rId16"/>
    <p:sldId id="304" r:id="rId17"/>
    <p:sldId id="305" r:id="rId18"/>
    <p:sldId id="306" r:id="rId19"/>
    <p:sldId id="330" r:id="rId20"/>
    <p:sldId id="309" r:id="rId21"/>
    <p:sldId id="308" r:id="rId22"/>
    <p:sldId id="348" r:id="rId23"/>
    <p:sldId id="349" r:id="rId24"/>
    <p:sldId id="350" r:id="rId25"/>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411F6C-4B07-4493-B8F1-CA74805D0CFC}" v="9" dt="2023-11-21T01:07:50.840"/>
    <p1510:client id="{02388457-9A4D-B789-6EDD-0B9E5322FFFE}" v="1" dt="2023-11-26T22:21:08.103"/>
    <p1510:client id="{D561FD7B-7828-39F4-9D85-B5EA38296161}" v="6" dt="2023-11-14T00:43:01.5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UNO LEANDRO DINIZ" userId="S::bruno.diniz1@utp.edu.br::ed67dcc8-5613-42bf-a123-97ed9be02d9d" providerId="AD" clId="Web-{D561FD7B-7828-39F4-9D85-B5EA38296161}"/>
    <pc:docChg chg="modSld">
      <pc:chgData name="BRUNO LEANDRO DINIZ" userId="S::bruno.diniz1@utp.edu.br::ed67dcc8-5613-42bf-a123-97ed9be02d9d" providerId="AD" clId="Web-{D561FD7B-7828-39F4-9D85-B5EA38296161}" dt="2023-11-14T00:43:01.594" v="5" actId="1076"/>
      <pc:docMkLst>
        <pc:docMk/>
      </pc:docMkLst>
      <pc:sldChg chg="modSp">
        <pc:chgData name="BRUNO LEANDRO DINIZ" userId="S::bruno.diniz1@utp.edu.br::ed67dcc8-5613-42bf-a123-97ed9be02d9d" providerId="AD" clId="Web-{D561FD7B-7828-39F4-9D85-B5EA38296161}" dt="2023-11-14T00:34:40.671" v="3" actId="1076"/>
        <pc:sldMkLst>
          <pc:docMk/>
          <pc:sldMk cId="492725685" sldId="302"/>
        </pc:sldMkLst>
        <pc:picChg chg="mod">
          <ac:chgData name="BRUNO LEANDRO DINIZ" userId="S::bruno.diniz1@utp.edu.br::ed67dcc8-5613-42bf-a123-97ed9be02d9d" providerId="AD" clId="Web-{D561FD7B-7828-39F4-9D85-B5EA38296161}" dt="2023-11-14T00:34:40.671" v="3" actId="1076"/>
          <ac:picMkLst>
            <pc:docMk/>
            <pc:sldMk cId="492725685" sldId="302"/>
            <ac:picMk id="4" creationId="{00000000-0000-0000-0000-000000000000}"/>
          </ac:picMkLst>
        </pc:picChg>
      </pc:sldChg>
      <pc:sldChg chg="modSp">
        <pc:chgData name="BRUNO LEANDRO DINIZ" userId="S::bruno.diniz1@utp.edu.br::ed67dcc8-5613-42bf-a123-97ed9be02d9d" providerId="AD" clId="Web-{D561FD7B-7828-39F4-9D85-B5EA38296161}" dt="2023-11-14T00:33:26.185" v="1" actId="1076"/>
        <pc:sldMkLst>
          <pc:docMk/>
          <pc:sldMk cId="713939079" sldId="337"/>
        </pc:sldMkLst>
        <pc:picChg chg="mod">
          <ac:chgData name="BRUNO LEANDRO DINIZ" userId="S::bruno.diniz1@utp.edu.br::ed67dcc8-5613-42bf-a123-97ed9be02d9d" providerId="AD" clId="Web-{D561FD7B-7828-39F4-9D85-B5EA38296161}" dt="2023-11-14T00:33:26.185" v="1" actId="1076"/>
          <ac:picMkLst>
            <pc:docMk/>
            <pc:sldMk cId="713939079" sldId="337"/>
            <ac:picMk id="8" creationId="{53113776-1DE2-446E-9A9B-A12F7B7F4309}"/>
          </ac:picMkLst>
        </pc:picChg>
      </pc:sldChg>
      <pc:sldChg chg="modSp">
        <pc:chgData name="BRUNO LEANDRO DINIZ" userId="S::bruno.diniz1@utp.edu.br::ed67dcc8-5613-42bf-a123-97ed9be02d9d" providerId="AD" clId="Web-{D561FD7B-7828-39F4-9D85-B5EA38296161}" dt="2023-11-14T00:43:01.594" v="5" actId="1076"/>
        <pc:sldMkLst>
          <pc:docMk/>
          <pc:sldMk cId="973989088" sldId="340"/>
        </pc:sldMkLst>
        <pc:picChg chg="mod">
          <ac:chgData name="BRUNO LEANDRO DINIZ" userId="S::bruno.diniz1@utp.edu.br::ed67dcc8-5613-42bf-a123-97ed9be02d9d" providerId="AD" clId="Web-{D561FD7B-7828-39F4-9D85-B5EA38296161}" dt="2023-11-14T00:43:01.594" v="5" actId="1076"/>
          <ac:picMkLst>
            <pc:docMk/>
            <pc:sldMk cId="973989088" sldId="340"/>
            <ac:picMk id="3074" creationId="{E4D0A555-971B-44CE-A3F2-563523B810B4}"/>
          </ac:picMkLst>
        </pc:picChg>
      </pc:sldChg>
    </pc:docChg>
  </pc:docChgLst>
  <pc:docChgLst>
    <pc:chgData name="PATRICIA RUCKER DE BASSI" userId="S::patricia.bassi@utp.br::7d9bddd4-6077-4615-b817-a12efdc89b7f" providerId="AD" clId="Web-{00411F6C-4B07-4493-B8F1-CA74805D0CFC}"/>
    <pc:docChg chg="modSld">
      <pc:chgData name="PATRICIA RUCKER DE BASSI" userId="S::patricia.bassi@utp.br::7d9bddd4-6077-4615-b817-a12efdc89b7f" providerId="AD" clId="Web-{00411F6C-4B07-4493-B8F1-CA74805D0CFC}" dt="2023-11-21T01:07:50.840" v="8" actId="20577"/>
      <pc:docMkLst>
        <pc:docMk/>
      </pc:docMkLst>
      <pc:sldChg chg="modSp">
        <pc:chgData name="PATRICIA RUCKER DE BASSI" userId="S::patricia.bassi@utp.br::7d9bddd4-6077-4615-b817-a12efdc89b7f" providerId="AD" clId="Web-{00411F6C-4B07-4493-B8F1-CA74805D0CFC}" dt="2023-11-21T01:07:50.840" v="8" actId="20577"/>
        <pc:sldMkLst>
          <pc:docMk/>
          <pc:sldMk cId="3081330737" sldId="350"/>
        </pc:sldMkLst>
        <pc:spChg chg="mod">
          <ac:chgData name="PATRICIA RUCKER DE BASSI" userId="S::patricia.bassi@utp.br::7d9bddd4-6077-4615-b817-a12efdc89b7f" providerId="AD" clId="Web-{00411F6C-4B07-4493-B8F1-CA74805D0CFC}" dt="2023-11-21T01:07:50.840" v="8" actId="20577"/>
          <ac:spMkLst>
            <pc:docMk/>
            <pc:sldMk cId="3081330737" sldId="350"/>
            <ac:spMk id="5" creationId="{3210848D-6FFA-45A6-ACF1-9CF0926B59F8}"/>
          </ac:spMkLst>
        </pc:spChg>
      </pc:sldChg>
    </pc:docChg>
  </pc:docChgLst>
  <pc:docChgLst>
    <pc:chgData name="Joao Vitor de Assis Martins" userId="S::joao.martins1@utp.edu.br::4ecdb02f-3afa-45c5-a768-896ca72ecba8" providerId="AD" clId="Web-{02388457-9A4D-B789-6EDD-0B9E5322FFFE}"/>
    <pc:docChg chg="sldOrd">
      <pc:chgData name="Joao Vitor de Assis Martins" userId="S::joao.martins1@utp.edu.br::4ecdb02f-3afa-45c5-a768-896ca72ecba8" providerId="AD" clId="Web-{02388457-9A4D-B789-6EDD-0B9E5322FFFE}" dt="2023-11-26T22:21:08.103" v="0"/>
      <pc:docMkLst>
        <pc:docMk/>
      </pc:docMkLst>
      <pc:sldChg chg="ord">
        <pc:chgData name="Joao Vitor de Assis Martins" userId="S::joao.martins1@utp.edu.br::4ecdb02f-3afa-45c5-a768-896ca72ecba8" providerId="AD" clId="Web-{02388457-9A4D-B789-6EDD-0B9E5322FFFE}" dt="2023-11-26T22:21:08.103" v="0"/>
        <pc:sldMkLst>
          <pc:docMk/>
          <pc:sldMk cId="3299888828" sldId="30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75968A-A35B-4C21-A2AB-F1894EB9B058}" type="doc">
      <dgm:prSet loTypeId="urn:microsoft.com/office/officeart/2005/8/layout/hList6" loCatId="list" qsTypeId="urn:microsoft.com/office/officeart/2005/8/quickstyle/simple1" qsCatId="simple" csTypeId="urn:microsoft.com/office/officeart/2005/8/colors/accent1_2" csCatId="accent1" phldr="1"/>
      <dgm:spPr/>
    </dgm:pt>
    <dgm:pt modelId="{E7301E23-2B2E-4C04-B06B-4E2FA40DCDF8}">
      <dgm:prSet phldrT="[Texto]"/>
      <dgm:spPr/>
      <dgm:t>
        <a:bodyPr/>
        <a:lstStyle/>
        <a:p>
          <a:r>
            <a:rPr lang="pt-BR"/>
            <a:t>Iniciação</a:t>
          </a:r>
        </a:p>
      </dgm:t>
    </dgm:pt>
    <dgm:pt modelId="{1D778344-7C22-4A32-A025-15703A2A523E}" type="parTrans" cxnId="{D029A90E-571A-4CC0-942B-4C640E209B9F}">
      <dgm:prSet/>
      <dgm:spPr/>
      <dgm:t>
        <a:bodyPr/>
        <a:lstStyle/>
        <a:p>
          <a:endParaRPr lang="pt-BR"/>
        </a:p>
      </dgm:t>
    </dgm:pt>
    <dgm:pt modelId="{8E8FA6EB-9FA4-4AC9-83CA-73E5706E9277}" type="sibTrans" cxnId="{D029A90E-571A-4CC0-942B-4C640E209B9F}">
      <dgm:prSet/>
      <dgm:spPr/>
      <dgm:t>
        <a:bodyPr/>
        <a:lstStyle/>
        <a:p>
          <a:endParaRPr lang="pt-BR"/>
        </a:p>
      </dgm:t>
    </dgm:pt>
    <dgm:pt modelId="{D658859B-5287-403F-AECA-F02635D70AD8}">
      <dgm:prSet phldrT="[Texto]"/>
      <dgm:spPr/>
      <dgm:t>
        <a:bodyPr/>
        <a:lstStyle/>
        <a:p>
          <a:r>
            <a:rPr lang="pt-BR"/>
            <a:t>Planejamento</a:t>
          </a:r>
        </a:p>
      </dgm:t>
    </dgm:pt>
    <dgm:pt modelId="{1B5923A8-EEF2-4BFC-B1EB-E986F100AFA6}" type="parTrans" cxnId="{122ADE09-1920-4934-A1B5-589ECCB10C02}">
      <dgm:prSet/>
      <dgm:spPr/>
      <dgm:t>
        <a:bodyPr/>
        <a:lstStyle/>
        <a:p>
          <a:endParaRPr lang="pt-BR"/>
        </a:p>
      </dgm:t>
    </dgm:pt>
    <dgm:pt modelId="{15A61D53-00DF-400F-A034-46C0C813C590}" type="sibTrans" cxnId="{122ADE09-1920-4934-A1B5-589ECCB10C02}">
      <dgm:prSet/>
      <dgm:spPr/>
      <dgm:t>
        <a:bodyPr/>
        <a:lstStyle/>
        <a:p>
          <a:endParaRPr lang="pt-BR"/>
        </a:p>
      </dgm:t>
    </dgm:pt>
    <dgm:pt modelId="{01509944-CB28-4B3A-87D6-4C5D0845856B}">
      <dgm:prSet phldrT="[Texto]"/>
      <dgm:spPr/>
      <dgm:t>
        <a:bodyPr/>
        <a:lstStyle/>
        <a:p>
          <a:r>
            <a:rPr lang="pt-BR"/>
            <a:t>Execução</a:t>
          </a:r>
        </a:p>
      </dgm:t>
    </dgm:pt>
    <dgm:pt modelId="{FEFC5870-DAE3-43DF-9663-09766B98B858}" type="parTrans" cxnId="{BA7E5EB1-122A-4A3B-9692-567E160ECE4A}">
      <dgm:prSet/>
      <dgm:spPr/>
      <dgm:t>
        <a:bodyPr/>
        <a:lstStyle/>
        <a:p>
          <a:endParaRPr lang="pt-BR"/>
        </a:p>
      </dgm:t>
    </dgm:pt>
    <dgm:pt modelId="{6704AB55-2F78-44C5-B167-59F49671F4E9}" type="sibTrans" cxnId="{BA7E5EB1-122A-4A3B-9692-567E160ECE4A}">
      <dgm:prSet/>
      <dgm:spPr/>
      <dgm:t>
        <a:bodyPr/>
        <a:lstStyle/>
        <a:p>
          <a:endParaRPr lang="pt-BR"/>
        </a:p>
      </dgm:t>
    </dgm:pt>
    <dgm:pt modelId="{5F61C228-56FB-480A-8233-424CE290BB4D}">
      <dgm:prSet phldrT="[Texto]"/>
      <dgm:spPr/>
      <dgm:t>
        <a:bodyPr/>
        <a:lstStyle/>
        <a:p>
          <a:r>
            <a:rPr lang="pt-BR"/>
            <a:t>Monitoramento e Controle</a:t>
          </a:r>
        </a:p>
      </dgm:t>
    </dgm:pt>
    <dgm:pt modelId="{9B53268E-C1F6-4BCD-9E2C-2E155B399BBB}" type="parTrans" cxnId="{84F69ABE-C618-4139-AF68-6BD052274DAF}">
      <dgm:prSet/>
      <dgm:spPr/>
      <dgm:t>
        <a:bodyPr/>
        <a:lstStyle/>
        <a:p>
          <a:endParaRPr lang="pt-BR"/>
        </a:p>
      </dgm:t>
    </dgm:pt>
    <dgm:pt modelId="{5FBB11D4-B057-4690-8485-9171B0BEAFBC}" type="sibTrans" cxnId="{84F69ABE-C618-4139-AF68-6BD052274DAF}">
      <dgm:prSet/>
      <dgm:spPr/>
      <dgm:t>
        <a:bodyPr/>
        <a:lstStyle/>
        <a:p>
          <a:endParaRPr lang="pt-BR"/>
        </a:p>
      </dgm:t>
    </dgm:pt>
    <dgm:pt modelId="{AC4C096F-9CB3-4C6A-BF16-DAC7B2E87751}">
      <dgm:prSet phldrT="[Texto]"/>
      <dgm:spPr/>
      <dgm:t>
        <a:bodyPr/>
        <a:lstStyle/>
        <a:p>
          <a:r>
            <a:rPr lang="pt-BR"/>
            <a:t>Encerramento</a:t>
          </a:r>
        </a:p>
      </dgm:t>
    </dgm:pt>
    <dgm:pt modelId="{F9B7B480-4ECA-4412-B36B-051014947B33}" type="parTrans" cxnId="{175BC954-5F6A-4263-B3F1-805B9E80F15C}">
      <dgm:prSet/>
      <dgm:spPr/>
      <dgm:t>
        <a:bodyPr/>
        <a:lstStyle/>
        <a:p>
          <a:endParaRPr lang="pt-BR"/>
        </a:p>
      </dgm:t>
    </dgm:pt>
    <dgm:pt modelId="{C6E31C8F-7445-4225-9467-E89F1B81326E}" type="sibTrans" cxnId="{175BC954-5F6A-4263-B3F1-805B9E80F15C}">
      <dgm:prSet/>
      <dgm:spPr/>
      <dgm:t>
        <a:bodyPr/>
        <a:lstStyle/>
        <a:p>
          <a:endParaRPr lang="pt-BR"/>
        </a:p>
      </dgm:t>
    </dgm:pt>
    <dgm:pt modelId="{567103C6-EA87-427A-B2CC-C852FB6C28FB}">
      <dgm:prSet phldrT="[Texto]"/>
      <dgm:spPr/>
      <dgm:t>
        <a:bodyPr/>
        <a:lstStyle/>
        <a:p>
          <a:r>
            <a:rPr lang="pt-BR"/>
            <a:t>Autorizam o começo do projeto ou da fase</a:t>
          </a:r>
        </a:p>
      </dgm:t>
    </dgm:pt>
    <dgm:pt modelId="{F58A35CE-33D7-4BB7-9590-3F2F40C9BF44}" type="parTrans" cxnId="{2EBB0C5E-3329-4BAC-B941-FF9BC805D3E0}">
      <dgm:prSet/>
      <dgm:spPr/>
      <dgm:t>
        <a:bodyPr/>
        <a:lstStyle/>
        <a:p>
          <a:endParaRPr lang="pt-BR"/>
        </a:p>
      </dgm:t>
    </dgm:pt>
    <dgm:pt modelId="{310E4547-1A20-4CAB-971D-560520A9B63D}" type="sibTrans" cxnId="{2EBB0C5E-3329-4BAC-B941-FF9BC805D3E0}">
      <dgm:prSet/>
      <dgm:spPr/>
      <dgm:t>
        <a:bodyPr/>
        <a:lstStyle/>
        <a:p>
          <a:endParaRPr lang="pt-BR"/>
        </a:p>
      </dgm:t>
    </dgm:pt>
    <dgm:pt modelId="{17F7B3C8-A988-41AD-A3E5-30E55415808F}">
      <dgm:prSet phldrT="[Texto]"/>
      <dgm:spPr/>
      <dgm:t>
        <a:bodyPr/>
        <a:lstStyle/>
        <a:p>
          <a:r>
            <a:rPr lang="pt-BR"/>
            <a:t>Definem objetivos e selecionam o melhor esquema de trabalho para cumprir os objetivos propostos do projeto</a:t>
          </a:r>
        </a:p>
      </dgm:t>
    </dgm:pt>
    <dgm:pt modelId="{5DF700AD-4296-463C-96CC-F2ACEE871B63}" type="parTrans" cxnId="{92BA8BF8-C923-4504-A271-A3BD84F6407D}">
      <dgm:prSet/>
      <dgm:spPr/>
      <dgm:t>
        <a:bodyPr/>
        <a:lstStyle/>
        <a:p>
          <a:endParaRPr lang="pt-BR"/>
        </a:p>
      </dgm:t>
    </dgm:pt>
    <dgm:pt modelId="{BCEC85F0-9E58-419C-9DE2-E074DC041666}" type="sibTrans" cxnId="{92BA8BF8-C923-4504-A271-A3BD84F6407D}">
      <dgm:prSet/>
      <dgm:spPr/>
      <dgm:t>
        <a:bodyPr/>
        <a:lstStyle/>
        <a:p>
          <a:endParaRPr lang="pt-BR"/>
        </a:p>
      </dgm:t>
    </dgm:pt>
    <dgm:pt modelId="{F1E6184D-0D67-4064-974A-7CB8BF75B778}">
      <dgm:prSet phldrT="[Texto]"/>
      <dgm:spPr/>
      <dgm:t>
        <a:bodyPr/>
        <a:lstStyle/>
        <a:p>
          <a:r>
            <a:rPr lang="pt-BR"/>
            <a:t>Coordenam pessoas e outros recursos para conduzir o plano</a:t>
          </a:r>
        </a:p>
      </dgm:t>
    </dgm:pt>
    <dgm:pt modelId="{211FDF9A-DBF3-4A56-A927-9BFD29E8B0BD}" type="parTrans" cxnId="{C26D0140-ACC5-4A5E-98A9-0414B9A66366}">
      <dgm:prSet/>
      <dgm:spPr/>
      <dgm:t>
        <a:bodyPr/>
        <a:lstStyle/>
        <a:p>
          <a:endParaRPr lang="pt-BR"/>
        </a:p>
      </dgm:t>
    </dgm:pt>
    <dgm:pt modelId="{7FCF9258-9679-40C3-B00F-C293A74494DF}" type="sibTrans" cxnId="{C26D0140-ACC5-4A5E-98A9-0414B9A66366}">
      <dgm:prSet/>
      <dgm:spPr/>
      <dgm:t>
        <a:bodyPr/>
        <a:lstStyle/>
        <a:p>
          <a:endParaRPr lang="pt-BR"/>
        </a:p>
      </dgm:t>
    </dgm:pt>
    <dgm:pt modelId="{60461F43-4A53-4473-90F2-DB21581E799C}">
      <dgm:prSet phldrT="[Texto]"/>
      <dgm:spPr/>
      <dgm:t>
        <a:bodyPr/>
        <a:lstStyle/>
        <a:p>
          <a:r>
            <a:rPr lang="pt-BR"/>
            <a:t>Asseguram que os objetivos do projeto são alcançados através do monitoramento e medição do progresso, identificando variações do plano e executando ações corretivas</a:t>
          </a:r>
        </a:p>
      </dgm:t>
    </dgm:pt>
    <dgm:pt modelId="{3D1D919F-F34C-46EA-ADF1-A78DC5482C90}" type="parTrans" cxnId="{4173B842-15A5-42B0-8D4B-FA42DAC29A33}">
      <dgm:prSet/>
      <dgm:spPr/>
      <dgm:t>
        <a:bodyPr/>
        <a:lstStyle/>
        <a:p>
          <a:endParaRPr lang="pt-BR"/>
        </a:p>
      </dgm:t>
    </dgm:pt>
    <dgm:pt modelId="{D139F3C4-4148-40CC-9021-AC1B4956DF46}" type="sibTrans" cxnId="{4173B842-15A5-42B0-8D4B-FA42DAC29A33}">
      <dgm:prSet/>
      <dgm:spPr/>
      <dgm:t>
        <a:bodyPr/>
        <a:lstStyle/>
        <a:p>
          <a:endParaRPr lang="pt-BR"/>
        </a:p>
      </dgm:t>
    </dgm:pt>
    <dgm:pt modelId="{B190054B-A271-44E5-9BF6-BFD28FD8FB79}">
      <dgm:prSet phldrT="[Texto]"/>
      <dgm:spPr/>
      <dgm:t>
        <a:bodyPr/>
        <a:lstStyle/>
        <a:p>
          <a:r>
            <a:rPr lang="pt-BR"/>
            <a:t>Formalizam a aceitação do projeto ou da fase e dirigem o projeto para um fim adequado.</a:t>
          </a:r>
        </a:p>
      </dgm:t>
    </dgm:pt>
    <dgm:pt modelId="{2204E628-B112-4657-92F4-91E22031FED3}" type="parTrans" cxnId="{1466E40E-EDA5-4A31-B114-086AF170D906}">
      <dgm:prSet/>
      <dgm:spPr/>
      <dgm:t>
        <a:bodyPr/>
        <a:lstStyle/>
        <a:p>
          <a:endParaRPr lang="pt-BR"/>
        </a:p>
      </dgm:t>
    </dgm:pt>
    <dgm:pt modelId="{FFA48892-461D-470B-B2FA-8BC1D04CE308}" type="sibTrans" cxnId="{1466E40E-EDA5-4A31-B114-086AF170D906}">
      <dgm:prSet/>
      <dgm:spPr/>
      <dgm:t>
        <a:bodyPr/>
        <a:lstStyle/>
        <a:p>
          <a:endParaRPr lang="pt-BR"/>
        </a:p>
      </dgm:t>
    </dgm:pt>
    <dgm:pt modelId="{2DC9AF07-3BEB-43BA-835F-A70520FC390D}" type="pres">
      <dgm:prSet presAssocID="{6C75968A-A35B-4C21-A2AB-F1894EB9B058}" presName="Name0" presStyleCnt="0">
        <dgm:presLayoutVars>
          <dgm:dir/>
          <dgm:resizeHandles val="exact"/>
        </dgm:presLayoutVars>
      </dgm:prSet>
      <dgm:spPr/>
    </dgm:pt>
    <dgm:pt modelId="{AABF2096-98E4-4F7C-80CA-0CB8B8275D08}" type="pres">
      <dgm:prSet presAssocID="{E7301E23-2B2E-4C04-B06B-4E2FA40DCDF8}" presName="node" presStyleLbl="node1" presStyleIdx="0" presStyleCnt="5">
        <dgm:presLayoutVars>
          <dgm:bulletEnabled val="1"/>
        </dgm:presLayoutVars>
      </dgm:prSet>
      <dgm:spPr/>
    </dgm:pt>
    <dgm:pt modelId="{BBDA2073-378A-46B2-9757-16E7596C7404}" type="pres">
      <dgm:prSet presAssocID="{8E8FA6EB-9FA4-4AC9-83CA-73E5706E9277}" presName="sibTrans" presStyleCnt="0"/>
      <dgm:spPr/>
    </dgm:pt>
    <dgm:pt modelId="{43CF267A-B979-4027-9970-43103BF29EA7}" type="pres">
      <dgm:prSet presAssocID="{D658859B-5287-403F-AECA-F02635D70AD8}" presName="node" presStyleLbl="node1" presStyleIdx="1" presStyleCnt="5">
        <dgm:presLayoutVars>
          <dgm:bulletEnabled val="1"/>
        </dgm:presLayoutVars>
      </dgm:prSet>
      <dgm:spPr/>
    </dgm:pt>
    <dgm:pt modelId="{90723D6A-51B8-48EA-92A2-8356FC71C9ED}" type="pres">
      <dgm:prSet presAssocID="{15A61D53-00DF-400F-A034-46C0C813C590}" presName="sibTrans" presStyleCnt="0"/>
      <dgm:spPr/>
    </dgm:pt>
    <dgm:pt modelId="{18B1AB9E-B31A-4C0E-B491-0017163C26F2}" type="pres">
      <dgm:prSet presAssocID="{01509944-CB28-4B3A-87D6-4C5D0845856B}" presName="node" presStyleLbl="node1" presStyleIdx="2" presStyleCnt="5">
        <dgm:presLayoutVars>
          <dgm:bulletEnabled val="1"/>
        </dgm:presLayoutVars>
      </dgm:prSet>
      <dgm:spPr/>
    </dgm:pt>
    <dgm:pt modelId="{B81A5C3E-1B37-423B-9451-0BE04509C9A5}" type="pres">
      <dgm:prSet presAssocID="{6704AB55-2F78-44C5-B167-59F49671F4E9}" presName="sibTrans" presStyleCnt="0"/>
      <dgm:spPr/>
    </dgm:pt>
    <dgm:pt modelId="{10B964DE-A73C-4B75-B07E-2E0FD0CC9C17}" type="pres">
      <dgm:prSet presAssocID="{5F61C228-56FB-480A-8233-424CE290BB4D}" presName="node" presStyleLbl="node1" presStyleIdx="3" presStyleCnt="5">
        <dgm:presLayoutVars>
          <dgm:bulletEnabled val="1"/>
        </dgm:presLayoutVars>
      </dgm:prSet>
      <dgm:spPr/>
    </dgm:pt>
    <dgm:pt modelId="{58035E99-38D7-4851-9562-9D4D3D99CF97}" type="pres">
      <dgm:prSet presAssocID="{5FBB11D4-B057-4690-8485-9171B0BEAFBC}" presName="sibTrans" presStyleCnt="0"/>
      <dgm:spPr/>
    </dgm:pt>
    <dgm:pt modelId="{F0717FA0-1643-4B78-A89C-059DB2F11D99}" type="pres">
      <dgm:prSet presAssocID="{AC4C096F-9CB3-4C6A-BF16-DAC7B2E87751}" presName="node" presStyleLbl="node1" presStyleIdx="4" presStyleCnt="5">
        <dgm:presLayoutVars>
          <dgm:bulletEnabled val="1"/>
        </dgm:presLayoutVars>
      </dgm:prSet>
      <dgm:spPr/>
    </dgm:pt>
  </dgm:ptLst>
  <dgm:cxnLst>
    <dgm:cxn modelId="{F23E4208-C2D8-4F62-BE26-105E49FE6B90}" type="presOf" srcId="{E7301E23-2B2E-4C04-B06B-4E2FA40DCDF8}" destId="{AABF2096-98E4-4F7C-80CA-0CB8B8275D08}" srcOrd="0" destOrd="0" presId="urn:microsoft.com/office/officeart/2005/8/layout/hList6"/>
    <dgm:cxn modelId="{122ADE09-1920-4934-A1B5-589ECCB10C02}" srcId="{6C75968A-A35B-4C21-A2AB-F1894EB9B058}" destId="{D658859B-5287-403F-AECA-F02635D70AD8}" srcOrd="1" destOrd="0" parTransId="{1B5923A8-EEF2-4BFC-B1EB-E986F100AFA6}" sibTransId="{15A61D53-00DF-400F-A034-46C0C813C590}"/>
    <dgm:cxn modelId="{D029A90E-571A-4CC0-942B-4C640E209B9F}" srcId="{6C75968A-A35B-4C21-A2AB-F1894EB9B058}" destId="{E7301E23-2B2E-4C04-B06B-4E2FA40DCDF8}" srcOrd="0" destOrd="0" parTransId="{1D778344-7C22-4A32-A025-15703A2A523E}" sibTransId="{8E8FA6EB-9FA4-4AC9-83CA-73E5706E9277}"/>
    <dgm:cxn modelId="{1466E40E-EDA5-4A31-B114-086AF170D906}" srcId="{AC4C096F-9CB3-4C6A-BF16-DAC7B2E87751}" destId="{B190054B-A271-44E5-9BF6-BFD28FD8FB79}" srcOrd="0" destOrd="0" parTransId="{2204E628-B112-4657-92F4-91E22031FED3}" sibTransId="{FFA48892-461D-470B-B2FA-8BC1D04CE308}"/>
    <dgm:cxn modelId="{7A68101F-7898-42EB-9898-19820D398692}" type="presOf" srcId="{60461F43-4A53-4473-90F2-DB21581E799C}" destId="{10B964DE-A73C-4B75-B07E-2E0FD0CC9C17}" srcOrd="0" destOrd="1" presId="urn:microsoft.com/office/officeart/2005/8/layout/hList6"/>
    <dgm:cxn modelId="{C26D0140-ACC5-4A5E-98A9-0414B9A66366}" srcId="{01509944-CB28-4B3A-87D6-4C5D0845856B}" destId="{F1E6184D-0D67-4064-974A-7CB8BF75B778}" srcOrd="0" destOrd="0" parTransId="{211FDF9A-DBF3-4A56-A927-9BFD29E8B0BD}" sibTransId="{7FCF9258-9679-40C3-B00F-C293A74494DF}"/>
    <dgm:cxn modelId="{2EBB0C5E-3329-4BAC-B941-FF9BC805D3E0}" srcId="{E7301E23-2B2E-4C04-B06B-4E2FA40DCDF8}" destId="{567103C6-EA87-427A-B2CC-C852FB6C28FB}" srcOrd="0" destOrd="0" parTransId="{F58A35CE-33D7-4BB7-9590-3F2F40C9BF44}" sibTransId="{310E4547-1A20-4CAB-971D-560520A9B63D}"/>
    <dgm:cxn modelId="{4173B842-15A5-42B0-8D4B-FA42DAC29A33}" srcId="{5F61C228-56FB-480A-8233-424CE290BB4D}" destId="{60461F43-4A53-4473-90F2-DB21581E799C}" srcOrd="0" destOrd="0" parTransId="{3D1D919F-F34C-46EA-ADF1-A78DC5482C90}" sibTransId="{D139F3C4-4148-40CC-9021-AC1B4956DF46}"/>
    <dgm:cxn modelId="{B381ED72-D1DB-4378-B1F2-A7639805DDE9}" type="presOf" srcId="{6C75968A-A35B-4C21-A2AB-F1894EB9B058}" destId="{2DC9AF07-3BEB-43BA-835F-A70520FC390D}" srcOrd="0" destOrd="0" presId="urn:microsoft.com/office/officeart/2005/8/layout/hList6"/>
    <dgm:cxn modelId="{175BC954-5F6A-4263-B3F1-805B9E80F15C}" srcId="{6C75968A-A35B-4C21-A2AB-F1894EB9B058}" destId="{AC4C096F-9CB3-4C6A-BF16-DAC7B2E87751}" srcOrd="4" destOrd="0" parTransId="{F9B7B480-4ECA-4412-B36B-051014947B33}" sibTransId="{C6E31C8F-7445-4225-9467-E89F1B81326E}"/>
    <dgm:cxn modelId="{ACBE7279-A9C8-4275-9220-4F550B329F1D}" type="presOf" srcId="{F1E6184D-0D67-4064-974A-7CB8BF75B778}" destId="{18B1AB9E-B31A-4C0E-B491-0017163C26F2}" srcOrd="0" destOrd="1" presId="urn:microsoft.com/office/officeart/2005/8/layout/hList6"/>
    <dgm:cxn modelId="{8BDCD288-B1E6-4136-9490-34C7491F6D58}" type="presOf" srcId="{AC4C096F-9CB3-4C6A-BF16-DAC7B2E87751}" destId="{F0717FA0-1643-4B78-A89C-059DB2F11D99}" srcOrd="0" destOrd="0" presId="urn:microsoft.com/office/officeart/2005/8/layout/hList6"/>
    <dgm:cxn modelId="{1A7A4D91-6908-401B-8026-B571AC7104D6}" type="presOf" srcId="{D658859B-5287-403F-AECA-F02635D70AD8}" destId="{43CF267A-B979-4027-9970-43103BF29EA7}" srcOrd="0" destOrd="0" presId="urn:microsoft.com/office/officeart/2005/8/layout/hList6"/>
    <dgm:cxn modelId="{858623A1-0DB9-4A6F-9952-E63EB8E91E83}" type="presOf" srcId="{567103C6-EA87-427A-B2CC-C852FB6C28FB}" destId="{AABF2096-98E4-4F7C-80CA-0CB8B8275D08}" srcOrd="0" destOrd="1" presId="urn:microsoft.com/office/officeart/2005/8/layout/hList6"/>
    <dgm:cxn modelId="{216C5AA2-D67B-4674-801C-A5B786439060}" type="presOf" srcId="{01509944-CB28-4B3A-87D6-4C5D0845856B}" destId="{18B1AB9E-B31A-4C0E-B491-0017163C26F2}" srcOrd="0" destOrd="0" presId="urn:microsoft.com/office/officeart/2005/8/layout/hList6"/>
    <dgm:cxn modelId="{CED743AD-2823-464D-89C0-B7F6E642F226}" type="presOf" srcId="{5F61C228-56FB-480A-8233-424CE290BB4D}" destId="{10B964DE-A73C-4B75-B07E-2E0FD0CC9C17}" srcOrd="0" destOrd="0" presId="urn:microsoft.com/office/officeart/2005/8/layout/hList6"/>
    <dgm:cxn modelId="{BA7E5EB1-122A-4A3B-9692-567E160ECE4A}" srcId="{6C75968A-A35B-4C21-A2AB-F1894EB9B058}" destId="{01509944-CB28-4B3A-87D6-4C5D0845856B}" srcOrd="2" destOrd="0" parTransId="{FEFC5870-DAE3-43DF-9663-09766B98B858}" sibTransId="{6704AB55-2F78-44C5-B167-59F49671F4E9}"/>
    <dgm:cxn modelId="{84F69ABE-C618-4139-AF68-6BD052274DAF}" srcId="{6C75968A-A35B-4C21-A2AB-F1894EB9B058}" destId="{5F61C228-56FB-480A-8233-424CE290BB4D}" srcOrd="3" destOrd="0" parTransId="{9B53268E-C1F6-4BCD-9E2C-2E155B399BBB}" sibTransId="{5FBB11D4-B057-4690-8485-9171B0BEAFBC}"/>
    <dgm:cxn modelId="{3A2113ED-DD29-4CBA-AF76-115EA926589E}" type="presOf" srcId="{17F7B3C8-A988-41AD-A3E5-30E55415808F}" destId="{43CF267A-B979-4027-9970-43103BF29EA7}" srcOrd="0" destOrd="1" presId="urn:microsoft.com/office/officeart/2005/8/layout/hList6"/>
    <dgm:cxn modelId="{A4AB32EF-C6AD-4BF0-AC6D-7BC567044E50}" type="presOf" srcId="{B190054B-A271-44E5-9BF6-BFD28FD8FB79}" destId="{F0717FA0-1643-4B78-A89C-059DB2F11D99}" srcOrd="0" destOrd="1" presId="urn:microsoft.com/office/officeart/2005/8/layout/hList6"/>
    <dgm:cxn modelId="{92BA8BF8-C923-4504-A271-A3BD84F6407D}" srcId="{D658859B-5287-403F-AECA-F02635D70AD8}" destId="{17F7B3C8-A988-41AD-A3E5-30E55415808F}" srcOrd="0" destOrd="0" parTransId="{5DF700AD-4296-463C-96CC-F2ACEE871B63}" sibTransId="{BCEC85F0-9E58-419C-9DE2-E074DC041666}"/>
    <dgm:cxn modelId="{FE3A2847-05C7-49E6-9719-1C929F69FC35}" type="presParOf" srcId="{2DC9AF07-3BEB-43BA-835F-A70520FC390D}" destId="{AABF2096-98E4-4F7C-80CA-0CB8B8275D08}" srcOrd="0" destOrd="0" presId="urn:microsoft.com/office/officeart/2005/8/layout/hList6"/>
    <dgm:cxn modelId="{D085680C-30CD-4E5B-AE04-F33DD76421D1}" type="presParOf" srcId="{2DC9AF07-3BEB-43BA-835F-A70520FC390D}" destId="{BBDA2073-378A-46B2-9757-16E7596C7404}" srcOrd="1" destOrd="0" presId="urn:microsoft.com/office/officeart/2005/8/layout/hList6"/>
    <dgm:cxn modelId="{486ABEAC-2B3D-45DA-B7E8-8C97DC8581BB}" type="presParOf" srcId="{2DC9AF07-3BEB-43BA-835F-A70520FC390D}" destId="{43CF267A-B979-4027-9970-43103BF29EA7}" srcOrd="2" destOrd="0" presId="urn:microsoft.com/office/officeart/2005/8/layout/hList6"/>
    <dgm:cxn modelId="{A03BB088-E714-4A1F-947A-5AA5C48704DD}" type="presParOf" srcId="{2DC9AF07-3BEB-43BA-835F-A70520FC390D}" destId="{90723D6A-51B8-48EA-92A2-8356FC71C9ED}" srcOrd="3" destOrd="0" presId="urn:microsoft.com/office/officeart/2005/8/layout/hList6"/>
    <dgm:cxn modelId="{6C121152-E213-4C91-ABD0-8DE541CF8E61}" type="presParOf" srcId="{2DC9AF07-3BEB-43BA-835F-A70520FC390D}" destId="{18B1AB9E-B31A-4C0E-B491-0017163C26F2}" srcOrd="4" destOrd="0" presId="urn:microsoft.com/office/officeart/2005/8/layout/hList6"/>
    <dgm:cxn modelId="{EC4FA06E-5EC1-4126-8F87-8D0050BB5434}" type="presParOf" srcId="{2DC9AF07-3BEB-43BA-835F-A70520FC390D}" destId="{B81A5C3E-1B37-423B-9451-0BE04509C9A5}" srcOrd="5" destOrd="0" presId="urn:microsoft.com/office/officeart/2005/8/layout/hList6"/>
    <dgm:cxn modelId="{43ACC3C3-40FD-4D9A-AC28-555EA61102A6}" type="presParOf" srcId="{2DC9AF07-3BEB-43BA-835F-A70520FC390D}" destId="{10B964DE-A73C-4B75-B07E-2E0FD0CC9C17}" srcOrd="6" destOrd="0" presId="urn:microsoft.com/office/officeart/2005/8/layout/hList6"/>
    <dgm:cxn modelId="{64B71957-2F04-493E-AAE8-39A7F8F434C1}" type="presParOf" srcId="{2DC9AF07-3BEB-43BA-835F-A70520FC390D}" destId="{58035E99-38D7-4851-9562-9D4D3D99CF97}" srcOrd="7" destOrd="0" presId="urn:microsoft.com/office/officeart/2005/8/layout/hList6"/>
    <dgm:cxn modelId="{1607BF28-CA2D-404D-90EF-0993D7EEFDF7}" type="presParOf" srcId="{2DC9AF07-3BEB-43BA-835F-A70520FC390D}" destId="{F0717FA0-1643-4B78-A89C-059DB2F11D99}" srcOrd="8"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BF2096-98E4-4F7C-80CA-0CB8B8275D08}">
      <dsp:nvSpPr>
        <dsp:cNvPr id="0" name=""/>
        <dsp:cNvSpPr/>
      </dsp:nvSpPr>
      <dsp:spPr>
        <a:xfrm rot="16200000">
          <a:off x="-1171919" y="1177941"/>
          <a:ext cx="4469204" cy="2113320"/>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0" rIns="116753" bIns="0" numCol="1" spcCol="1270" anchor="t" anchorCtr="0">
          <a:noAutofit/>
        </a:bodyPr>
        <a:lstStyle/>
        <a:p>
          <a:pPr marL="0" lvl="0" indent="0" algn="l" defTabSz="800100">
            <a:lnSpc>
              <a:spcPct val="90000"/>
            </a:lnSpc>
            <a:spcBef>
              <a:spcPct val="0"/>
            </a:spcBef>
            <a:spcAft>
              <a:spcPct val="35000"/>
            </a:spcAft>
            <a:buNone/>
          </a:pPr>
          <a:r>
            <a:rPr lang="pt-BR" sz="1800" kern="1200"/>
            <a:t>Iniciação</a:t>
          </a:r>
        </a:p>
        <a:p>
          <a:pPr marL="114300" lvl="1" indent="-114300" algn="l" defTabSz="622300">
            <a:lnSpc>
              <a:spcPct val="90000"/>
            </a:lnSpc>
            <a:spcBef>
              <a:spcPct val="0"/>
            </a:spcBef>
            <a:spcAft>
              <a:spcPct val="15000"/>
            </a:spcAft>
            <a:buChar char="•"/>
          </a:pPr>
          <a:r>
            <a:rPr lang="pt-BR" sz="1400" kern="1200"/>
            <a:t>Autorizam o começo do projeto ou da fase</a:t>
          </a:r>
        </a:p>
      </dsp:txBody>
      <dsp:txXfrm rot="5400000">
        <a:off x="6023" y="893840"/>
        <a:ext cx="2113320" cy="2681522"/>
      </dsp:txXfrm>
    </dsp:sp>
    <dsp:sp modelId="{43CF267A-B979-4027-9970-43103BF29EA7}">
      <dsp:nvSpPr>
        <dsp:cNvPr id="0" name=""/>
        <dsp:cNvSpPr/>
      </dsp:nvSpPr>
      <dsp:spPr>
        <a:xfrm rot="16200000">
          <a:off x="1099900" y="1177941"/>
          <a:ext cx="4469204" cy="2113320"/>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0" rIns="116753" bIns="0" numCol="1" spcCol="1270" anchor="t" anchorCtr="0">
          <a:noAutofit/>
        </a:bodyPr>
        <a:lstStyle/>
        <a:p>
          <a:pPr marL="0" lvl="0" indent="0" algn="l" defTabSz="800100">
            <a:lnSpc>
              <a:spcPct val="90000"/>
            </a:lnSpc>
            <a:spcBef>
              <a:spcPct val="0"/>
            </a:spcBef>
            <a:spcAft>
              <a:spcPct val="35000"/>
            </a:spcAft>
            <a:buNone/>
          </a:pPr>
          <a:r>
            <a:rPr lang="pt-BR" sz="1800" kern="1200"/>
            <a:t>Planejamento</a:t>
          </a:r>
        </a:p>
        <a:p>
          <a:pPr marL="114300" lvl="1" indent="-114300" algn="l" defTabSz="622300">
            <a:lnSpc>
              <a:spcPct val="90000"/>
            </a:lnSpc>
            <a:spcBef>
              <a:spcPct val="0"/>
            </a:spcBef>
            <a:spcAft>
              <a:spcPct val="15000"/>
            </a:spcAft>
            <a:buChar char="•"/>
          </a:pPr>
          <a:r>
            <a:rPr lang="pt-BR" sz="1400" kern="1200"/>
            <a:t>Definem objetivos e selecionam o melhor esquema de trabalho para cumprir os objetivos propostos do projeto</a:t>
          </a:r>
        </a:p>
      </dsp:txBody>
      <dsp:txXfrm rot="5400000">
        <a:off x="2277842" y="893840"/>
        <a:ext cx="2113320" cy="2681522"/>
      </dsp:txXfrm>
    </dsp:sp>
    <dsp:sp modelId="{18B1AB9E-B31A-4C0E-B491-0017163C26F2}">
      <dsp:nvSpPr>
        <dsp:cNvPr id="0" name=""/>
        <dsp:cNvSpPr/>
      </dsp:nvSpPr>
      <dsp:spPr>
        <a:xfrm rot="16200000">
          <a:off x="3371720" y="1177941"/>
          <a:ext cx="4469204" cy="2113320"/>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0" rIns="116753" bIns="0" numCol="1" spcCol="1270" anchor="t" anchorCtr="0">
          <a:noAutofit/>
        </a:bodyPr>
        <a:lstStyle/>
        <a:p>
          <a:pPr marL="0" lvl="0" indent="0" algn="l" defTabSz="800100">
            <a:lnSpc>
              <a:spcPct val="90000"/>
            </a:lnSpc>
            <a:spcBef>
              <a:spcPct val="0"/>
            </a:spcBef>
            <a:spcAft>
              <a:spcPct val="35000"/>
            </a:spcAft>
            <a:buNone/>
          </a:pPr>
          <a:r>
            <a:rPr lang="pt-BR" sz="1800" kern="1200"/>
            <a:t>Execução</a:t>
          </a:r>
        </a:p>
        <a:p>
          <a:pPr marL="114300" lvl="1" indent="-114300" algn="l" defTabSz="622300">
            <a:lnSpc>
              <a:spcPct val="90000"/>
            </a:lnSpc>
            <a:spcBef>
              <a:spcPct val="0"/>
            </a:spcBef>
            <a:spcAft>
              <a:spcPct val="15000"/>
            </a:spcAft>
            <a:buChar char="•"/>
          </a:pPr>
          <a:r>
            <a:rPr lang="pt-BR" sz="1400" kern="1200"/>
            <a:t>Coordenam pessoas e outros recursos para conduzir o plano</a:t>
          </a:r>
        </a:p>
      </dsp:txBody>
      <dsp:txXfrm rot="5400000">
        <a:off x="4549662" y="893840"/>
        <a:ext cx="2113320" cy="2681522"/>
      </dsp:txXfrm>
    </dsp:sp>
    <dsp:sp modelId="{10B964DE-A73C-4B75-B07E-2E0FD0CC9C17}">
      <dsp:nvSpPr>
        <dsp:cNvPr id="0" name=""/>
        <dsp:cNvSpPr/>
      </dsp:nvSpPr>
      <dsp:spPr>
        <a:xfrm rot="16200000">
          <a:off x="5643539" y="1177941"/>
          <a:ext cx="4469204" cy="2113320"/>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0" rIns="116753" bIns="0" numCol="1" spcCol="1270" anchor="t" anchorCtr="0">
          <a:noAutofit/>
        </a:bodyPr>
        <a:lstStyle/>
        <a:p>
          <a:pPr marL="0" lvl="0" indent="0" algn="l" defTabSz="800100">
            <a:lnSpc>
              <a:spcPct val="90000"/>
            </a:lnSpc>
            <a:spcBef>
              <a:spcPct val="0"/>
            </a:spcBef>
            <a:spcAft>
              <a:spcPct val="35000"/>
            </a:spcAft>
            <a:buNone/>
          </a:pPr>
          <a:r>
            <a:rPr lang="pt-BR" sz="1800" kern="1200"/>
            <a:t>Monitoramento e Controle</a:t>
          </a:r>
        </a:p>
        <a:p>
          <a:pPr marL="114300" lvl="1" indent="-114300" algn="l" defTabSz="622300">
            <a:lnSpc>
              <a:spcPct val="90000"/>
            </a:lnSpc>
            <a:spcBef>
              <a:spcPct val="0"/>
            </a:spcBef>
            <a:spcAft>
              <a:spcPct val="15000"/>
            </a:spcAft>
            <a:buChar char="•"/>
          </a:pPr>
          <a:r>
            <a:rPr lang="pt-BR" sz="1400" kern="1200"/>
            <a:t>Asseguram que os objetivos do projeto são alcançados através do monitoramento e medição do progresso, identificando variações do plano e executando ações corretivas</a:t>
          </a:r>
        </a:p>
      </dsp:txBody>
      <dsp:txXfrm rot="5400000">
        <a:off x="6821481" y="893840"/>
        <a:ext cx="2113320" cy="2681522"/>
      </dsp:txXfrm>
    </dsp:sp>
    <dsp:sp modelId="{F0717FA0-1643-4B78-A89C-059DB2F11D99}">
      <dsp:nvSpPr>
        <dsp:cNvPr id="0" name=""/>
        <dsp:cNvSpPr/>
      </dsp:nvSpPr>
      <dsp:spPr>
        <a:xfrm rot="16200000">
          <a:off x="7915359" y="1177941"/>
          <a:ext cx="4469204" cy="2113320"/>
        </a:xfrm>
        <a:prstGeom prst="flowChartManualOperati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0" rIns="116753" bIns="0" numCol="1" spcCol="1270" anchor="t" anchorCtr="0">
          <a:noAutofit/>
        </a:bodyPr>
        <a:lstStyle/>
        <a:p>
          <a:pPr marL="0" lvl="0" indent="0" algn="l" defTabSz="800100">
            <a:lnSpc>
              <a:spcPct val="90000"/>
            </a:lnSpc>
            <a:spcBef>
              <a:spcPct val="0"/>
            </a:spcBef>
            <a:spcAft>
              <a:spcPct val="35000"/>
            </a:spcAft>
            <a:buNone/>
          </a:pPr>
          <a:r>
            <a:rPr lang="pt-BR" sz="1800" kern="1200"/>
            <a:t>Encerramento</a:t>
          </a:r>
        </a:p>
        <a:p>
          <a:pPr marL="114300" lvl="1" indent="-114300" algn="l" defTabSz="622300">
            <a:lnSpc>
              <a:spcPct val="90000"/>
            </a:lnSpc>
            <a:spcBef>
              <a:spcPct val="0"/>
            </a:spcBef>
            <a:spcAft>
              <a:spcPct val="15000"/>
            </a:spcAft>
            <a:buChar char="•"/>
          </a:pPr>
          <a:r>
            <a:rPr lang="pt-BR" sz="1400" kern="1200"/>
            <a:t>Formalizam a aceitação do projeto ou da fase e dirigem o projeto para um fim adequado.</a:t>
          </a:r>
        </a:p>
      </dsp:txBody>
      <dsp:txXfrm rot="5400000">
        <a:off x="9093301" y="893840"/>
        <a:ext cx="2113320" cy="2681522"/>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3A6B16-7813-4D50-8D96-EACBB3D4A582}"/>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1EA219B7-D86E-4537-8C18-779826BC707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94B2B6A2-6F7C-4EB8-A889-6C6CF8896DC7}"/>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5" name="Espaço Reservado para Rodapé 4">
            <a:extLst>
              <a:ext uri="{FF2B5EF4-FFF2-40B4-BE49-F238E27FC236}">
                <a16:creationId xmlns:a16="http://schemas.microsoft.com/office/drawing/2014/main" id="{C20CFAFA-754D-4067-9AF3-DF8902A9CDA5}"/>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6D9589DE-137A-46A5-AC83-AD4707DE6F90}"/>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3850162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4C9683F-BE3B-49D6-BA68-6343113B1B15}"/>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10655179-10A2-4FE5-BC40-68389722E8C0}"/>
              </a:ext>
            </a:extLst>
          </p:cNvPr>
          <p:cNvSpPr>
            <a:spLocks noGrp="1"/>
          </p:cNvSpPr>
          <p:nvPr>
            <p:ph type="body" orient="vert" idx="1"/>
          </p:nvPr>
        </p:nvSpPr>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C69BA61B-F591-4905-8EEC-389AED0F5670}"/>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5" name="Espaço Reservado para Rodapé 4">
            <a:extLst>
              <a:ext uri="{FF2B5EF4-FFF2-40B4-BE49-F238E27FC236}">
                <a16:creationId xmlns:a16="http://schemas.microsoft.com/office/drawing/2014/main" id="{C27AE59E-93D1-44A7-84F3-85F744460724}"/>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5FB1DC81-5ED7-4FE2-ABB9-298E07B851F1}"/>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14929472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AF572399-F6D8-4DF1-9137-1E75390C29D5}"/>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384CDC3F-6D64-4E0E-A880-75F11DC84A09}"/>
              </a:ext>
            </a:extLst>
          </p:cNvPr>
          <p:cNvSpPr>
            <a:spLocks noGrp="1"/>
          </p:cNvSpPr>
          <p:nvPr>
            <p:ph type="body" orient="vert" idx="1"/>
          </p:nvPr>
        </p:nvSpPr>
        <p:spPr>
          <a:xfrm>
            <a:off x="838200" y="365125"/>
            <a:ext cx="7734300" cy="5811838"/>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E1D29A0-E27C-402D-8A48-880D8EDC69D4}"/>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5" name="Espaço Reservado para Rodapé 4">
            <a:extLst>
              <a:ext uri="{FF2B5EF4-FFF2-40B4-BE49-F238E27FC236}">
                <a16:creationId xmlns:a16="http://schemas.microsoft.com/office/drawing/2014/main" id="{25D2E6B7-B8E4-408A-ADF5-716C58038EF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63A149C1-678C-4FCD-9370-55221B7FCF02}"/>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2713226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E44CD7-B27C-4ED1-AEE0-91F057D16A9C}"/>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2C04E9AB-331A-4448-AF8D-C92DB2F9188B}"/>
              </a:ext>
            </a:extLst>
          </p:cNvPr>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8D9C09CA-6D9B-4CEB-BC4A-7BE52D8960A4}"/>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5" name="Espaço Reservado para Rodapé 4">
            <a:extLst>
              <a:ext uri="{FF2B5EF4-FFF2-40B4-BE49-F238E27FC236}">
                <a16:creationId xmlns:a16="http://schemas.microsoft.com/office/drawing/2014/main" id="{71A7AE80-6EEB-4052-8EE3-FC360C5D804E}"/>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73E24AA7-F3C2-4658-B9BA-126FBAECBDA1}"/>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3846579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F191DE-4884-41D0-AB35-7C4EB762CE7C}"/>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45203FEF-41B9-4DF6-A844-C57BEBFE0B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Espaço Reservado para Data 3">
            <a:extLst>
              <a:ext uri="{FF2B5EF4-FFF2-40B4-BE49-F238E27FC236}">
                <a16:creationId xmlns:a16="http://schemas.microsoft.com/office/drawing/2014/main" id="{C41BDEA2-8461-4DA7-95F6-A5CBD04480B7}"/>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5" name="Espaço Reservado para Rodapé 4">
            <a:extLst>
              <a:ext uri="{FF2B5EF4-FFF2-40B4-BE49-F238E27FC236}">
                <a16:creationId xmlns:a16="http://schemas.microsoft.com/office/drawing/2014/main" id="{EF998F54-3783-4600-935D-0CFDB20315C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F2D1ECB-DBE4-4799-979C-372F563F782E}"/>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3477663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386445-EB66-4FA4-8F59-6491FB31812C}"/>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9FCD55AB-A129-4197-877B-76BA21826FE3}"/>
              </a:ext>
            </a:extLst>
          </p:cNvPr>
          <p:cNvSpPr>
            <a:spLocks noGrp="1"/>
          </p:cNvSpPr>
          <p:nvPr>
            <p:ph sz="half" idx="1"/>
          </p:nvPr>
        </p:nvSpPr>
        <p:spPr>
          <a:xfrm>
            <a:off x="838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C6CAAE03-EF4D-4266-BAB4-72D5E714C007}"/>
              </a:ext>
            </a:extLst>
          </p:cNvPr>
          <p:cNvSpPr>
            <a:spLocks noGrp="1"/>
          </p:cNvSpPr>
          <p:nvPr>
            <p:ph sz="half" idx="2"/>
          </p:nvPr>
        </p:nvSpPr>
        <p:spPr>
          <a:xfrm>
            <a:off x="6172200" y="1825625"/>
            <a:ext cx="5181600" cy="435133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42BC0099-4A43-4587-97A2-B56D9CF3045F}"/>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6" name="Espaço Reservado para Rodapé 5">
            <a:extLst>
              <a:ext uri="{FF2B5EF4-FFF2-40B4-BE49-F238E27FC236}">
                <a16:creationId xmlns:a16="http://schemas.microsoft.com/office/drawing/2014/main" id="{A4A1FE89-EAB8-4392-81DD-054E68D58280}"/>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4A1A61FC-D3FB-42DA-94BB-4A9C82A85DA8}"/>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1732759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173D46-44A3-48F2-B91E-34DE1C242E52}"/>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EA7ABAA9-EF58-40A6-B28B-778FF2DB0A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Espaço Reservado para Conteúdo 3">
            <a:extLst>
              <a:ext uri="{FF2B5EF4-FFF2-40B4-BE49-F238E27FC236}">
                <a16:creationId xmlns:a16="http://schemas.microsoft.com/office/drawing/2014/main" id="{D49B2255-5901-4477-8C3A-13CCD7EED1AA}"/>
              </a:ext>
            </a:extLst>
          </p:cNvPr>
          <p:cNvSpPr>
            <a:spLocks noGrp="1"/>
          </p:cNvSpPr>
          <p:nvPr>
            <p:ph sz="half" idx="2"/>
          </p:nvPr>
        </p:nvSpPr>
        <p:spPr>
          <a:xfrm>
            <a:off x="839788" y="2505075"/>
            <a:ext cx="5157787"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CC74FC53-9534-404B-B295-2506D368AB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Espaço Reservado para Conteúdo 5">
            <a:extLst>
              <a:ext uri="{FF2B5EF4-FFF2-40B4-BE49-F238E27FC236}">
                <a16:creationId xmlns:a16="http://schemas.microsoft.com/office/drawing/2014/main" id="{805D390F-8CF2-4266-8A3F-DDA1F45950E7}"/>
              </a:ext>
            </a:extLst>
          </p:cNvPr>
          <p:cNvSpPr>
            <a:spLocks noGrp="1"/>
          </p:cNvSpPr>
          <p:nvPr>
            <p:ph sz="quarter" idx="4"/>
          </p:nvPr>
        </p:nvSpPr>
        <p:spPr>
          <a:xfrm>
            <a:off x="6172200" y="2505075"/>
            <a:ext cx="5183188" cy="3684588"/>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CA2F97DF-9FD4-4237-A7CA-3245058DB19D}"/>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8" name="Espaço Reservado para Rodapé 7">
            <a:extLst>
              <a:ext uri="{FF2B5EF4-FFF2-40B4-BE49-F238E27FC236}">
                <a16:creationId xmlns:a16="http://schemas.microsoft.com/office/drawing/2014/main" id="{30F11A6D-3511-4573-B2AC-83427B6D0BA8}"/>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362AB319-6A7C-463B-9A41-FB5F5B366017}"/>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1323249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055DCB-C12B-4A80-9168-17FB8BE01435}"/>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0F557729-4546-4DFD-8894-EC3D7243E87E}"/>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4" name="Espaço Reservado para Rodapé 3">
            <a:extLst>
              <a:ext uri="{FF2B5EF4-FFF2-40B4-BE49-F238E27FC236}">
                <a16:creationId xmlns:a16="http://schemas.microsoft.com/office/drawing/2014/main" id="{CA044E68-5FEB-4834-84F9-FAD35C572646}"/>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4F211043-31ED-4F1F-A605-CFD1D2C27E07}"/>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24713389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844B6E41-3756-4A2B-804E-0A878B41F3DF}"/>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3" name="Espaço Reservado para Rodapé 2">
            <a:extLst>
              <a:ext uri="{FF2B5EF4-FFF2-40B4-BE49-F238E27FC236}">
                <a16:creationId xmlns:a16="http://schemas.microsoft.com/office/drawing/2014/main" id="{B881F9BB-1B69-4DB7-A3CB-8C5553DFE7D8}"/>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5E2A8059-7AB0-42DF-AD10-EE0264A03010}"/>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8984399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C50754-1DFF-4C19-BEE8-9B96D180FDE9}"/>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F88383AA-8B2A-4708-98C0-360A0E2DF3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16067F6E-FFBF-484E-9588-E64807C01A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a:extLst>
              <a:ext uri="{FF2B5EF4-FFF2-40B4-BE49-F238E27FC236}">
                <a16:creationId xmlns:a16="http://schemas.microsoft.com/office/drawing/2014/main" id="{2606A984-5F90-49E7-9B73-F47B938F7A8D}"/>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6" name="Espaço Reservado para Rodapé 5">
            <a:extLst>
              <a:ext uri="{FF2B5EF4-FFF2-40B4-BE49-F238E27FC236}">
                <a16:creationId xmlns:a16="http://schemas.microsoft.com/office/drawing/2014/main" id="{2C5BEC2C-F4C7-428C-9D28-7A397224D2EC}"/>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20283DEF-DF46-4B3C-8C21-2CA1F214C75A}"/>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3899894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868749-CFEC-40B7-B4D1-DFD8653F0572}"/>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F5096772-9C96-4E6F-84C6-23F4795294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595BC5BA-5E5B-4449-BCF4-FEA2AF837B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Espaço Reservado para Data 4">
            <a:extLst>
              <a:ext uri="{FF2B5EF4-FFF2-40B4-BE49-F238E27FC236}">
                <a16:creationId xmlns:a16="http://schemas.microsoft.com/office/drawing/2014/main" id="{C84F165D-54AB-44CF-BF0D-E29CC51F0E5E}"/>
              </a:ext>
            </a:extLst>
          </p:cNvPr>
          <p:cNvSpPr>
            <a:spLocks noGrp="1"/>
          </p:cNvSpPr>
          <p:nvPr>
            <p:ph type="dt" sz="half" idx="10"/>
          </p:nvPr>
        </p:nvSpPr>
        <p:spPr/>
        <p:txBody>
          <a:bodyPr/>
          <a:lstStyle/>
          <a:p>
            <a:fld id="{CB3ED0D3-E31E-4DE8-8633-1E26D86FFECB}" type="datetimeFigureOut">
              <a:rPr lang="pt-BR" smtClean="0"/>
              <a:t>26/11/2023</a:t>
            </a:fld>
            <a:endParaRPr lang="pt-BR"/>
          </a:p>
        </p:txBody>
      </p:sp>
      <p:sp>
        <p:nvSpPr>
          <p:cNvPr id="6" name="Espaço Reservado para Rodapé 5">
            <a:extLst>
              <a:ext uri="{FF2B5EF4-FFF2-40B4-BE49-F238E27FC236}">
                <a16:creationId xmlns:a16="http://schemas.microsoft.com/office/drawing/2014/main" id="{7B0C3114-D6DC-4CBB-9D43-7E26AB7D273D}"/>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DA8447D6-79CF-43E7-B248-8165FA766267}"/>
              </a:ext>
            </a:extLst>
          </p:cNvPr>
          <p:cNvSpPr>
            <a:spLocks noGrp="1"/>
          </p:cNvSpPr>
          <p:nvPr>
            <p:ph type="sldNum" sz="quarter" idx="12"/>
          </p:nvPr>
        </p:nvSpPr>
        <p:spPr/>
        <p:txBody>
          <a:bodyPr/>
          <a:lstStyle/>
          <a:p>
            <a:fld id="{1FCA9670-C8DA-4946-AD09-20DEBB10C98A}" type="slidenum">
              <a:rPr lang="pt-BR" smtClean="0"/>
              <a:t>‹#›</a:t>
            </a:fld>
            <a:endParaRPr lang="pt-BR"/>
          </a:p>
        </p:txBody>
      </p:sp>
    </p:spTree>
    <p:extLst>
      <p:ext uri="{BB962C8B-B14F-4D97-AF65-F5344CB8AC3E}">
        <p14:creationId xmlns:p14="http://schemas.microsoft.com/office/powerpoint/2010/main" val="3102932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7D626940-8396-4487-A7F1-5793CADDD7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B89945B4-DA87-4C1A-8CE1-FFFBDD996F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081D97BE-A03C-4B77-A85A-3B80FFD309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3ED0D3-E31E-4DE8-8633-1E26D86FFECB}" type="datetimeFigureOut">
              <a:rPr lang="pt-BR" smtClean="0"/>
              <a:t>26/11/2023</a:t>
            </a:fld>
            <a:endParaRPr lang="pt-BR"/>
          </a:p>
        </p:txBody>
      </p:sp>
      <p:sp>
        <p:nvSpPr>
          <p:cNvPr id="5" name="Espaço Reservado para Rodapé 4">
            <a:extLst>
              <a:ext uri="{FF2B5EF4-FFF2-40B4-BE49-F238E27FC236}">
                <a16:creationId xmlns:a16="http://schemas.microsoft.com/office/drawing/2014/main" id="{EDED7E3E-460D-41FF-AD5B-BB8E28D59F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58AAB643-4D06-4B7A-892A-5A73B70AB0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CA9670-C8DA-4946-AD09-20DEBB10C98A}" type="slidenum">
              <a:rPr lang="pt-BR" smtClean="0"/>
              <a:t>‹#›</a:t>
            </a:fld>
            <a:endParaRPr lang="pt-BR"/>
          </a:p>
        </p:txBody>
      </p:sp>
    </p:spTree>
    <p:extLst>
      <p:ext uri="{BB962C8B-B14F-4D97-AF65-F5344CB8AC3E}">
        <p14:creationId xmlns:p14="http://schemas.microsoft.com/office/powerpoint/2010/main" val="21444142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8.jpe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careers.google.com/job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beware.com.br/Visaogeral_pmbok_beware.pdf"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09F1D5-B0F1-4714-A239-E5B61C161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228FB460-D3FF-4440-A020-05982A09E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0546" y="1011045"/>
            <a:ext cx="4369859" cy="4369859"/>
          </a:xfrm>
          <a:prstGeom prst="roundRect">
            <a:avLst>
              <a:gd name="adj" fmla="val 27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9993D7E-CA6E-4306-B016-946B990BB23E}"/>
              </a:ext>
            </a:extLst>
          </p:cNvPr>
          <p:cNvSpPr>
            <a:spLocks noGrp="1"/>
          </p:cNvSpPr>
          <p:nvPr>
            <p:ph type="ctrTitle"/>
          </p:nvPr>
        </p:nvSpPr>
        <p:spPr>
          <a:xfrm>
            <a:off x="956826" y="1112969"/>
            <a:ext cx="3937298" cy="4166010"/>
          </a:xfrm>
        </p:spPr>
        <p:txBody>
          <a:bodyPr vert="horz" lIns="91440" tIns="45720" rIns="91440" bIns="45720" rtlCol="0" anchor="ctr">
            <a:normAutofit/>
          </a:bodyPr>
          <a:lstStyle/>
          <a:p>
            <a:pPr algn="l"/>
            <a:r>
              <a:rPr lang="en-US" sz="5400" b="1" kern="1200">
                <a:solidFill>
                  <a:srgbClr val="FFFFFF"/>
                </a:solidFill>
                <a:latin typeface="+mj-lt"/>
                <a:ea typeface="+mj-ea"/>
                <a:cs typeface="+mj-cs"/>
              </a:rPr>
              <a:t>Gestão de Projetos em TI</a:t>
            </a:r>
            <a:br>
              <a:rPr lang="en-US" sz="5400" b="1" kern="1200">
                <a:solidFill>
                  <a:srgbClr val="FFFFFF"/>
                </a:solidFill>
                <a:latin typeface="+mj-lt"/>
                <a:ea typeface="+mj-ea"/>
                <a:cs typeface="+mj-cs"/>
              </a:rPr>
            </a:br>
            <a:br>
              <a:rPr lang="en-US" sz="5400" b="1" kern="1200">
                <a:solidFill>
                  <a:srgbClr val="FFFFFF"/>
                </a:solidFill>
                <a:latin typeface="+mj-lt"/>
                <a:ea typeface="+mj-ea"/>
                <a:cs typeface="+mj-cs"/>
              </a:rPr>
            </a:br>
            <a:r>
              <a:rPr lang="en-US" sz="5400" b="1" kern="1200" err="1">
                <a:solidFill>
                  <a:srgbClr val="FFFFFF"/>
                </a:solidFill>
                <a:latin typeface="+mj-lt"/>
                <a:ea typeface="+mj-ea"/>
                <a:cs typeface="+mj-cs"/>
              </a:rPr>
              <a:t>PMBoK</a:t>
            </a:r>
            <a:endParaRPr lang="en-US" sz="5400" b="1" kern="1200">
              <a:solidFill>
                <a:srgbClr val="FFFFFF"/>
              </a:solidFill>
              <a:latin typeface="+mj-lt"/>
              <a:ea typeface="+mj-ea"/>
              <a:cs typeface="+mj-cs"/>
            </a:endParaRP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ítulo 2">
            <a:extLst>
              <a:ext uri="{FF2B5EF4-FFF2-40B4-BE49-F238E27FC236}">
                <a16:creationId xmlns:a16="http://schemas.microsoft.com/office/drawing/2014/main" id="{A3FD1F96-908A-4C5D-BB0B-34704BF2D57E}"/>
              </a:ext>
            </a:extLst>
          </p:cNvPr>
          <p:cNvSpPr>
            <a:spLocks noGrp="1"/>
          </p:cNvSpPr>
          <p:nvPr>
            <p:ph type="subTitle" idx="1"/>
          </p:nvPr>
        </p:nvSpPr>
        <p:spPr>
          <a:xfrm>
            <a:off x="6096000" y="820880"/>
            <a:ext cx="5257799" cy="4889350"/>
          </a:xfrm>
        </p:spPr>
        <p:txBody>
          <a:bodyPr vert="horz" lIns="91440" tIns="45720" rIns="91440" bIns="45720" rtlCol="0" anchor="t">
            <a:normAutofit lnSpcReduction="10000"/>
          </a:bodyPr>
          <a:lstStyle/>
          <a:p>
            <a:pPr indent="-228600" algn="l">
              <a:buFont typeface="Arial" panose="020B0604020202020204" pitchFamily="34" charset="0"/>
              <a:buChar char="•"/>
            </a:pPr>
            <a:endParaRPr lang="en-US"/>
          </a:p>
          <a:p>
            <a:pPr indent="-228600" algn="l">
              <a:buFont typeface="Arial" panose="020B0604020202020204" pitchFamily="34" charset="0"/>
              <a:buChar char="•"/>
            </a:pPr>
            <a:endParaRPr lang="en-US"/>
          </a:p>
          <a:p>
            <a:pPr indent="-228600" algn="l">
              <a:buFont typeface="Arial" panose="020B0604020202020204" pitchFamily="34" charset="0"/>
              <a:buChar char="•"/>
            </a:pPr>
            <a:endParaRPr lang="en-US"/>
          </a:p>
          <a:p>
            <a:pPr algn="l"/>
            <a:endParaRPr lang="en-US"/>
          </a:p>
          <a:p>
            <a:pPr algn="l"/>
            <a:endParaRPr lang="en-US"/>
          </a:p>
          <a:p>
            <a:pPr algn="l"/>
            <a:endParaRPr lang="en-US"/>
          </a:p>
          <a:p>
            <a:pPr algn="l"/>
            <a:endParaRPr lang="en-US"/>
          </a:p>
          <a:p>
            <a:pPr algn="l"/>
            <a:endParaRPr lang="en-US"/>
          </a:p>
          <a:p>
            <a:pPr algn="l"/>
            <a:endParaRPr lang="en-US"/>
          </a:p>
          <a:p>
            <a:pPr algn="l"/>
            <a:endParaRPr lang="en-US"/>
          </a:p>
          <a:p>
            <a:pPr algn="l"/>
            <a:r>
              <a:rPr lang="en-US">
                <a:solidFill>
                  <a:schemeClr val="accent2">
                    <a:lumMod val="50000"/>
                  </a:schemeClr>
                </a:solidFill>
              </a:rPr>
              <a:t>Profa. Patricia Rucker de Bassi</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18308"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40481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Estruturas das áreas de conhecimento</a:t>
            </a:r>
          </a:p>
        </p:txBody>
      </p:sp>
      <p:pic>
        <p:nvPicPr>
          <p:cNvPr id="5" name="Picture 2" descr="Imagem relacionada">
            <a:extLst>
              <a:ext uri="{FF2B5EF4-FFF2-40B4-BE49-F238E27FC236}">
                <a16:creationId xmlns:a16="http://schemas.microsoft.com/office/drawing/2014/main" id="{E0C8BDAE-9BCD-4D07-9138-6C7590D618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6000" y="1690688"/>
            <a:ext cx="4900167" cy="4336648"/>
          </a:xfrm>
          <a:prstGeom prst="rect">
            <a:avLst/>
          </a:prstGeom>
          <a:noFill/>
          <a:extLst>
            <a:ext uri="{909E8E84-426E-40DD-AFC4-6F175D3DCCD1}">
              <a14:hiddenFill xmlns:a14="http://schemas.microsoft.com/office/drawing/2010/main">
                <a:solidFill>
                  <a:srgbClr val="FFFFFF"/>
                </a:solidFill>
              </a14:hiddenFill>
            </a:ext>
          </a:extLst>
        </p:spPr>
      </p:pic>
      <p:pic>
        <p:nvPicPr>
          <p:cNvPr id="7" name="Imagem 6">
            <a:extLst>
              <a:ext uri="{FF2B5EF4-FFF2-40B4-BE49-F238E27FC236}">
                <a16:creationId xmlns:a16="http://schemas.microsoft.com/office/drawing/2014/main" id="{2B0DE946-E6E2-4F75-BEC8-9B600271F0E5}"/>
              </a:ext>
            </a:extLst>
          </p:cNvPr>
          <p:cNvPicPr>
            <a:picLocks noChangeAspect="1"/>
          </p:cNvPicPr>
          <p:nvPr/>
        </p:nvPicPr>
        <p:blipFill>
          <a:blip r:embed="rId3"/>
          <a:stretch>
            <a:fillRect/>
          </a:stretch>
        </p:blipFill>
        <p:spPr>
          <a:xfrm>
            <a:off x="7416800" y="1835296"/>
            <a:ext cx="3526019" cy="3337384"/>
          </a:xfrm>
          <a:prstGeom prst="rect">
            <a:avLst/>
          </a:prstGeom>
        </p:spPr>
      </p:pic>
    </p:spTree>
    <p:extLst>
      <p:ext uri="{BB962C8B-B14F-4D97-AF65-F5344CB8AC3E}">
        <p14:creationId xmlns:p14="http://schemas.microsoft.com/office/powerpoint/2010/main" val="1194644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Estrutura dos processos</a:t>
            </a:r>
          </a:p>
        </p:txBody>
      </p:sp>
      <p:pic>
        <p:nvPicPr>
          <p:cNvPr id="4" name="Espaço Reservado para Conteúdo 3"/>
          <p:cNvPicPr>
            <a:picLocks noGrp="1" noChangeAspect="1"/>
          </p:cNvPicPr>
          <p:nvPr>
            <p:ph idx="1"/>
          </p:nvPr>
        </p:nvPicPr>
        <p:blipFill>
          <a:blip r:embed="rId2"/>
          <a:stretch>
            <a:fillRect/>
          </a:stretch>
        </p:blipFill>
        <p:spPr>
          <a:xfrm>
            <a:off x="2581835" y="1960857"/>
            <a:ext cx="6723529" cy="4274657"/>
          </a:xfrm>
          <a:prstGeom prst="rect">
            <a:avLst/>
          </a:prstGeom>
        </p:spPr>
      </p:pic>
    </p:spTree>
    <p:extLst>
      <p:ext uri="{BB962C8B-B14F-4D97-AF65-F5344CB8AC3E}">
        <p14:creationId xmlns:p14="http://schemas.microsoft.com/office/powerpoint/2010/main" val="4927256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Gerenciamento de Escopo</a:t>
            </a:r>
          </a:p>
        </p:txBody>
      </p:sp>
      <p:sp>
        <p:nvSpPr>
          <p:cNvPr id="3" name="Espaço Reservado para Conteúdo 2"/>
          <p:cNvSpPr>
            <a:spLocks noGrp="1"/>
          </p:cNvSpPr>
          <p:nvPr>
            <p:ph idx="1"/>
          </p:nvPr>
        </p:nvSpPr>
        <p:spPr/>
        <p:txBody>
          <a:bodyPr/>
          <a:lstStyle/>
          <a:p>
            <a:r>
              <a:rPr lang="pt-BR"/>
              <a:t>“Processos necessários para garantir que o projeto inclua </a:t>
            </a:r>
            <a:r>
              <a:rPr lang="pt-BR">
                <a:solidFill>
                  <a:srgbClr val="FFC000"/>
                </a:solidFill>
              </a:rPr>
              <a:t>todo</a:t>
            </a:r>
            <a:r>
              <a:rPr lang="pt-BR"/>
              <a:t> o trabalho necessário, e </a:t>
            </a:r>
            <a:r>
              <a:rPr lang="pt-BR">
                <a:solidFill>
                  <a:srgbClr val="FFC000"/>
                </a:solidFill>
              </a:rPr>
              <a:t>somente</a:t>
            </a:r>
            <a:r>
              <a:rPr lang="pt-BR"/>
              <a:t> ele, para terminar o projeto com sucesso.”</a:t>
            </a:r>
          </a:p>
          <a:p>
            <a:pPr marL="0" indent="0">
              <a:buNone/>
            </a:pPr>
            <a:r>
              <a:rPr lang="pt-BR" sz="1800"/>
              <a:t>(PMI, 2004)</a:t>
            </a:r>
          </a:p>
          <a:p>
            <a:endParaRPr lang="pt-BR"/>
          </a:p>
          <a:p>
            <a:endParaRPr lang="pt-BR"/>
          </a:p>
          <a:p>
            <a:r>
              <a:rPr lang="pt-BR">
                <a:solidFill>
                  <a:srgbClr val="FFC000"/>
                </a:solidFill>
              </a:rPr>
              <a:t>Especialmente crítico para projetos de TI.</a:t>
            </a:r>
          </a:p>
        </p:txBody>
      </p:sp>
    </p:spTree>
    <p:extLst>
      <p:ext uri="{BB962C8B-B14F-4D97-AF65-F5344CB8AC3E}">
        <p14:creationId xmlns:p14="http://schemas.microsoft.com/office/powerpoint/2010/main" val="142325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Gerenciamento de Escopo</a:t>
            </a:r>
          </a:p>
        </p:txBody>
      </p:sp>
      <p:sp>
        <p:nvSpPr>
          <p:cNvPr id="3" name="Espaço Reservado para Conteúdo 2"/>
          <p:cNvSpPr>
            <a:spLocks noGrp="1"/>
          </p:cNvSpPr>
          <p:nvPr>
            <p:ph idx="1"/>
          </p:nvPr>
        </p:nvSpPr>
        <p:spPr/>
        <p:txBody>
          <a:bodyPr>
            <a:normAutofit/>
          </a:bodyPr>
          <a:lstStyle/>
          <a:p>
            <a:r>
              <a:rPr lang="pt-BR"/>
              <a:t>Visa responder questões como:</a:t>
            </a:r>
          </a:p>
          <a:p>
            <a:pPr lvl="1"/>
            <a:r>
              <a:rPr lang="pt-BR"/>
              <a:t>	Como será definido o escopo do projeto?</a:t>
            </a:r>
          </a:p>
          <a:p>
            <a:pPr lvl="1"/>
            <a:r>
              <a:rPr lang="pt-BR"/>
              <a:t>	Como o escopo do projeto será documentado?</a:t>
            </a:r>
          </a:p>
          <a:p>
            <a:pPr lvl="1"/>
            <a:r>
              <a:rPr lang="pt-BR"/>
              <a:t>	Como o escopo do projeto será verificado?</a:t>
            </a:r>
          </a:p>
          <a:p>
            <a:pPr lvl="1"/>
            <a:r>
              <a:rPr lang="pt-BR"/>
              <a:t>	Como serão tratadas as mudanças no escopo do projeto?</a:t>
            </a:r>
          </a:p>
          <a:p>
            <a:pPr lvl="1"/>
            <a:r>
              <a:rPr lang="pt-BR"/>
              <a:t>	Quem tem autoridade para modificar o escopo do projeto?</a:t>
            </a:r>
          </a:p>
          <a:p>
            <a:endParaRPr lang="pt-BR"/>
          </a:p>
          <a:p>
            <a:r>
              <a:rPr lang="pt-BR"/>
              <a:t>Principais produtos gerados:</a:t>
            </a:r>
          </a:p>
          <a:p>
            <a:pPr lvl="1"/>
            <a:r>
              <a:rPr lang="pt-BR"/>
              <a:t>	Escopo definido (</a:t>
            </a:r>
            <a:r>
              <a:rPr lang="pt-BR" err="1"/>
              <a:t>Ex</a:t>
            </a:r>
            <a:r>
              <a:rPr lang="pt-BR"/>
              <a:t>: WBS – </a:t>
            </a:r>
            <a:r>
              <a:rPr lang="pt-BR" i="1" err="1"/>
              <a:t>work</a:t>
            </a:r>
            <a:r>
              <a:rPr lang="pt-BR" i="1"/>
              <a:t> </a:t>
            </a:r>
            <a:r>
              <a:rPr lang="pt-BR" i="1" err="1"/>
              <a:t>breakdown</a:t>
            </a:r>
            <a:r>
              <a:rPr lang="pt-BR" i="1"/>
              <a:t> </a:t>
            </a:r>
            <a:r>
              <a:rPr lang="pt-BR" i="1" err="1"/>
              <a:t>structure</a:t>
            </a:r>
            <a:r>
              <a:rPr lang="pt-BR"/>
              <a:t>)</a:t>
            </a:r>
          </a:p>
          <a:p>
            <a:pPr lvl="1"/>
            <a:r>
              <a:rPr lang="pt-BR"/>
              <a:t>	Plano de gerenciamento de escopo estabelecido</a:t>
            </a:r>
          </a:p>
        </p:txBody>
      </p:sp>
    </p:spTree>
    <p:extLst>
      <p:ext uri="{BB962C8B-B14F-4D97-AF65-F5344CB8AC3E}">
        <p14:creationId xmlns:p14="http://schemas.microsoft.com/office/powerpoint/2010/main" val="117627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Gerenciamento de Escopo</a:t>
            </a:r>
          </a:p>
        </p:txBody>
      </p:sp>
      <p:sp>
        <p:nvSpPr>
          <p:cNvPr id="3" name="Espaço Reservado para Conteúdo 2"/>
          <p:cNvSpPr>
            <a:spLocks noGrp="1"/>
          </p:cNvSpPr>
          <p:nvPr>
            <p:ph idx="1"/>
          </p:nvPr>
        </p:nvSpPr>
        <p:spPr/>
        <p:txBody>
          <a:bodyPr>
            <a:normAutofit/>
          </a:bodyPr>
          <a:lstStyle/>
          <a:p>
            <a:r>
              <a:rPr lang="pt-BR"/>
              <a:t>“Uma WBS (</a:t>
            </a:r>
            <a:r>
              <a:rPr lang="pt-BR" i="1" err="1"/>
              <a:t>work</a:t>
            </a:r>
            <a:r>
              <a:rPr lang="pt-BR" i="1"/>
              <a:t> </a:t>
            </a:r>
            <a:r>
              <a:rPr lang="pt-BR" i="1" err="1"/>
              <a:t>breakdown</a:t>
            </a:r>
            <a:r>
              <a:rPr lang="pt-BR" i="1"/>
              <a:t> </a:t>
            </a:r>
            <a:r>
              <a:rPr lang="pt-BR" i="1" err="1"/>
              <a:t>structure</a:t>
            </a:r>
            <a:r>
              <a:rPr lang="pt-BR" i="1"/>
              <a:t>) </a:t>
            </a:r>
            <a:r>
              <a:rPr lang="pt-BR"/>
              <a:t>é uma árvore genealógica orientada a produto composta de hardware, software, serviços, dados e instalações (...) exibe e define o produto a ser desenvolvido e/ou produzido e relaciona os elementos de trabalho entre eles e com o produto final.”</a:t>
            </a:r>
          </a:p>
          <a:p>
            <a:pPr marL="0" indent="0">
              <a:buNone/>
            </a:pPr>
            <a:r>
              <a:rPr lang="pt-BR" sz="1800"/>
              <a:t>(MIL-STD-881B, 1993)</a:t>
            </a:r>
          </a:p>
        </p:txBody>
      </p:sp>
    </p:spTree>
    <p:extLst>
      <p:ext uri="{BB962C8B-B14F-4D97-AF65-F5344CB8AC3E}">
        <p14:creationId xmlns:p14="http://schemas.microsoft.com/office/powerpoint/2010/main" val="18622948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WBS ou EAP ou EDT</a:t>
            </a:r>
          </a:p>
        </p:txBody>
      </p:sp>
      <p:sp>
        <p:nvSpPr>
          <p:cNvPr id="3" name="Espaço Reservado para Conteúdo 2"/>
          <p:cNvSpPr>
            <a:spLocks noGrp="1"/>
          </p:cNvSpPr>
          <p:nvPr>
            <p:ph idx="1"/>
          </p:nvPr>
        </p:nvSpPr>
        <p:spPr/>
        <p:txBody>
          <a:bodyPr/>
          <a:lstStyle/>
          <a:p>
            <a:r>
              <a:rPr lang="pt-BR"/>
              <a:t>Histórico</a:t>
            </a:r>
          </a:p>
          <a:p>
            <a:pPr lvl="1"/>
            <a:r>
              <a:rPr lang="pt-BR"/>
              <a:t>Desenvolvido pelo Departamento de Defesa Americano (USA –</a:t>
            </a:r>
            <a:r>
              <a:rPr lang="pt-BR" err="1"/>
              <a:t>DoD</a:t>
            </a:r>
            <a:r>
              <a:rPr lang="pt-BR"/>
              <a:t>)</a:t>
            </a:r>
          </a:p>
          <a:p>
            <a:pPr lvl="1"/>
            <a:r>
              <a:rPr lang="pt-BR"/>
              <a:t>Norma </a:t>
            </a:r>
            <a:r>
              <a:rPr lang="pt-BR" i="1"/>
              <a:t>– </a:t>
            </a:r>
            <a:r>
              <a:rPr lang="pt-BR" i="1" err="1"/>
              <a:t>Military</a:t>
            </a:r>
            <a:r>
              <a:rPr lang="pt-BR" i="1"/>
              <a:t> Standard </a:t>
            </a:r>
            <a:r>
              <a:rPr lang="pt-BR"/>
              <a:t>MIL-STD-881B (1993)</a:t>
            </a:r>
          </a:p>
          <a:p>
            <a:r>
              <a:rPr lang="pt-BR"/>
              <a:t>Terminologia</a:t>
            </a:r>
          </a:p>
          <a:p>
            <a:pPr lvl="1"/>
            <a:r>
              <a:rPr lang="pt-BR"/>
              <a:t>	WBS – </a:t>
            </a:r>
            <a:r>
              <a:rPr lang="pt-BR" i="1" err="1"/>
              <a:t>Work</a:t>
            </a:r>
            <a:r>
              <a:rPr lang="pt-BR" i="1"/>
              <a:t> </a:t>
            </a:r>
            <a:r>
              <a:rPr lang="pt-BR" i="1" err="1"/>
              <a:t>Breakdown</a:t>
            </a:r>
            <a:r>
              <a:rPr lang="pt-BR" i="1"/>
              <a:t> </a:t>
            </a:r>
            <a:r>
              <a:rPr lang="pt-BR" i="1" err="1"/>
              <a:t>Structure</a:t>
            </a:r>
            <a:endParaRPr lang="pt-BR" i="1"/>
          </a:p>
          <a:p>
            <a:pPr lvl="1"/>
            <a:r>
              <a:rPr lang="pt-BR"/>
              <a:t>	EAP – Estrutura Analítica de Projeto</a:t>
            </a:r>
          </a:p>
          <a:p>
            <a:pPr lvl="1"/>
            <a:r>
              <a:rPr lang="pt-BR"/>
              <a:t>	EDT – Estrutura de Decomposição de Projeto</a:t>
            </a:r>
          </a:p>
          <a:p>
            <a:pPr marL="0" indent="0">
              <a:buNone/>
            </a:pPr>
            <a:r>
              <a:rPr lang="pt-BR"/>
              <a:t>	O termo WBS é mais usado no Brasil do que as suas traduções!</a:t>
            </a:r>
          </a:p>
        </p:txBody>
      </p:sp>
    </p:spTree>
    <p:extLst>
      <p:ext uri="{BB962C8B-B14F-4D97-AF65-F5344CB8AC3E}">
        <p14:creationId xmlns:p14="http://schemas.microsoft.com/office/powerpoint/2010/main" val="3762554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WBS ou EAP ou EDT</a:t>
            </a:r>
          </a:p>
        </p:txBody>
      </p:sp>
      <p:sp>
        <p:nvSpPr>
          <p:cNvPr id="3" name="Espaço Reservado para Conteúdo 2"/>
          <p:cNvSpPr>
            <a:spLocks noGrp="1"/>
          </p:cNvSpPr>
          <p:nvPr>
            <p:ph sz="half" idx="1"/>
          </p:nvPr>
        </p:nvSpPr>
        <p:spPr/>
        <p:txBody>
          <a:bodyPr/>
          <a:lstStyle/>
          <a:p>
            <a:pPr marL="0" indent="0">
              <a:buNone/>
            </a:pPr>
            <a:endParaRPr lang="pt-BR"/>
          </a:p>
          <a:p>
            <a:endParaRPr lang="pt-BR"/>
          </a:p>
          <a:p>
            <a:endParaRPr lang="pt-BR"/>
          </a:p>
        </p:txBody>
      </p:sp>
      <p:pic>
        <p:nvPicPr>
          <p:cNvPr id="8" name="ricardo_vargas_2008_07_07_eap_pt">
            <a:hlinkClick r:id="" action="ppaction://media"/>
            <a:extLst>
              <a:ext uri="{FF2B5EF4-FFF2-40B4-BE49-F238E27FC236}">
                <a16:creationId xmlns:a16="http://schemas.microsoft.com/office/drawing/2014/main" id="{29B4D200-ADCF-4D1F-8C11-5D1EEF94F682}"/>
              </a:ext>
            </a:extLst>
          </p:cNvPr>
          <p:cNvPicPr>
            <a:picLocks noGrp="1" noChangeAspect="1"/>
          </p:cNvPicPr>
          <p:nvPr>
            <p:ph sz="half" idx="2"/>
            <a:audioFile r:link="rId2"/>
            <p:extLst>
              <p:ext uri="{DAA4B4D4-6D71-4841-9C94-3DE7FCFB9230}">
                <p14:media xmlns:p14="http://schemas.microsoft.com/office/powerpoint/2010/main" r:embed="rId1"/>
              </p:ext>
            </p:extLst>
          </p:nvPr>
        </p:nvPicPr>
        <p:blipFill>
          <a:blip r:embed="rId4"/>
          <a:stretch>
            <a:fillRect/>
          </a:stretch>
        </p:blipFill>
        <p:spPr>
          <a:xfrm>
            <a:off x="8458200" y="3695700"/>
            <a:ext cx="609600" cy="609600"/>
          </a:xfrm>
        </p:spPr>
      </p:pic>
      <p:pic>
        <p:nvPicPr>
          <p:cNvPr id="2050" name="Picture 2" descr="Resultado de imagem para imagens de escop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7204" y="2350946"/>
            <a:ext cx="5742596" cy="2916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7135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170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WBS ou EAP ou EDT</a:t>
            </a:r>
          </a:p>
        </p:txBody>
      </p:sp>
      <p:pic>
        <p:nvPicPr>
          <p:cNvPr id="7" name="Espaço Reservado para Conteúdo 6">
            <a:extLst>
              <a:ext uri="{FF2B5EF4-FFF2-40B4-BE49-F238E27FC236}">
                <a16:creationId xmlns:a16="http://schemas.microsoft.com/office/drawing/2014/main" id="{E9BD4587-E319-487A-A49D-D16B96209CA3}"/>
              </a:ext>
            </a:extLst>
          </p:cNvPr>
          <p:cNvPicPr>
            <a:picLocks noGrp="1" noChangeAspect="1"/>
          </p:cNvPicPr>
          <p:nvPr>
            <p:ph idx="1"/>
          </p:nvPr>
        </p:nvPicPr>
        <p:blipFill>
          <a:blip r:embed="rId2"/>
          <a:stretch>
            <a:fillRect/>
          </a:stretch>
        </p:blipFill>
        <p:spPr>
          <a:xfrm>
            <a:off x="1144632" y="1966061"/>
            <a:ext cx="10543862" cy="2925877"/>
          </a:xfrm>
        </p:spPr>
      </p:pic>
    </p:spTree>
    <p:extLst>
      <p:ext uri="{BB962C8B-B14F-4D97-AF65-F5344CB8AC3E}">
        <p14:creationId xmlns:p14="http://schemas.microsoft.com/office/powerpoint/2010/main" val="5480677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WBS ou EAP ou EDT</a:t>
            </a:r>
          </a:p>
        </p:txBody>
      </p:sp>
      <p:pic>
        <p:nvPicPr>
          <p:cNvPr id="7" name="Imagem 6">
            <a:extLst>
              <a:ext uri="{FF2B5EF4-FFF2-40B4-BE49-F238E27FC236}">
                <a16:creationId xmlns:a16="http://schemas.microsoft.com/office/drawing/2014/main" id="{45A7D0CE-D984-4C9F-87DA-47229E5EABAD}"/>
              </a:ext>
            </a:extLst>
          </p:cNvPr>
          <p:cNvPicPr>
            <a:picLocks noChangeAspect="1"/>
          </p:cNvPicPr>
          <p:nvPr/>
        </p:nvPicPr>
        <p:blipFill>
          <a:blip r:embed="rId2"/>
          <a:stretch>
            <a:fillRect/>
          </a:stretch>
        </p:blipFill>
        <p:spPr>
          <a:xfrm>
            <a:off x="5966975" y="1341076"/>
            <a:ext cx="4736002" cy="4614176"/>
          </a:xfrm>
          <a:prstGeom prst="rect">
            <a:avLst/>
          </a:prstGeom>
        </p:spPr>
      </p:pic>
      <p:sp>
        <p:nvSpPr>
          <p:cNvPr id="12" name="CaixaDeTexto 11">
            <a:extLst>
              <a:ext uri="{FF2B5EF4-FFF2-40B4-BE49-F238E27FC236}">
                <a16:creationId xmlns:a16="http://schemas.microsoft.com/office/drawing/2014/main" id="{1228939E-EA73-49E3-8CA5-CFE34F336666}"/>
              </a:ext>
            </a:extLst>
          </p:cNvPr>
          <p:cNvSpPr txBox="1"/>
          <p:nvPr/>
        </p:nvSpPr>
        <p:spPr>
          <a:xfrm>
            <a:off x="2002971" y="2814343"/>
            <a:ext cx="2419127" cy="646331"/>
          </a:xfrm>
          <a:prstGeom prst="rect">
            <a:avLst/>
          </a:prstGeom>
          <a:noFill/>
        </p:spPr>
        <p:txBody>
          <a:bodyPr wrap="square" rtlCol="0">
            <a:spAutoFit/>
          </a:bodyPr>
          <a:lstStyle/>
          <a:p>
            <a:r>
              <a:rPr lang="pt-BR" sz="3600"/>
              <a:t>Por tarefas</a:t>
            </a:r>
          </a:p>
        </p:txBody>
      </p:sp>
    </p:spTree>
    <p:extLst>
      <p:ext uri="{BB962C8B-B14F-4D97-AF65-F5344CB8AC3E}">
        <p14:creationId xmlns:p14="http://schemas.microsoft.com/office/powerpoint/2010/main" val="1937347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WBS ou EAP ou EDT</a:t>
            </a:r>
          </a:p>
        </p:txBody>
      </p:sp>
      <p:pic>
        <p:nvPicPr>
          <p:cNvPr id="9" name="Imagem 8">
            <a:extLst>
              <a:ext uri="{FF2B5EF4-FFF2-40B4-BE49-F238E27FC236}">
                <a16:creationId xmlns:a16="http://schemas.microsoft.com/office/drawing/2014/main" id="{47B436D5-F69A-4AB1-8BFE-D3FC2AEABF65}"/>
              </a:ext>
            </a:extLst>
          </p:cNvPr>
          <p:cNvPicPr>
            <a:picLocks noChangeAspect="1"/>
          </p:cNvPicPr>
          <p:nvPr/>
        </p:nvPicPr>
        <p:blipFill>
          <a:blip r:embed="rId2"/>
          <a:stretch>
            <a:fillRect/>
          </a:stretch>
        </p:blipFill>
        <p:spPr>
          <a:xfrm>
            <a:off x="5546362" y="1583350"/>
            <a:ext cx="5807438" cy="4206963"/>
          </a:xfrm>
          <a:prstGeom prst="rect">
            <a:avLst/>
          </a:prstGeom>
        </p:spPr>
      </p:pic>
      <p:sp>
        <p:nvSpPr>
          <p:cNvPr id="13" name="CaixaDeTexto 12">
            <a:extLst>
              <a:ext uri="{FF2B5EF4-FFF2-40B4-BE49-F238E27FC236}">
                <a16:creationId xmlns:a16="http://schemas.microsoft.com/office/drawing/2014/main" id="{07E9F202-D4C5-4468-B7A5-79CFF4C63AA2}"/>
              </a:ext>
            </a:extLst>
          </p:cNvPr>
          <p:cNvSpPr txBox="1"/>
          <p:nvPr/>
        </p:nvSpPr>
        <p:spPr>
          <a:xfrm>
            <a:off x="2422684" y="3294129"/>
            <a:ext cx="2393989" cy="646331"/>
          </a:xfrm>
          <a:prstGeom prst="rect">
            <a:avLst/>
          </a:prstGeom>
          <a:noFill/>
        </p:spPr>
        <p:txBody>
          <a:bodyPr wrap="none" rtlCol="0">
            <a:spAutoFit/>
          </a:bodyPr>
          <a:lstStyle/>
          <a:p>
            <a:r>
              <a:rPr lang="pt-BR" sz="3600"/>
              <a:t>Por equipes</a:t>
            </a:r>
          </a:p>
        </p:txBody>
      </p:sp>
    </p:spTree>
    <p:extLst>
      <p:ext uri="{BB962C8B-B14F-4D97-AF65-F5344CB8AC3E}">
        <p14:creationId xmlns:p14="http://schemas.microsoft.com/office/powerpoint/2010/main" val="1622578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CEE3C8-421D-4980-9606-E1B7EC4BCA69}"/>
              </a:ext>
            </a:extLst>
          </p:cNvPr>
          <p:cNvSpPr>
            <a:spLocks noGrp="1"/>
          </p:cNvSpPr>
          <p:nvPr>
            <p:ph type="title"/>
          </p:nvPr>
        </p:nvSpPr>
        <p:spPr>
          <a:xfrm>
            <a:off x="838200" y="365125"/>
            <a:ext cx="10515600" cy="1298783"/>
          </a:xfrm>
        </p:spPr>
        <p:txBody>
          <a:bodyPr/>
          <a:lstStyle/>
          <a:p>
            <a:r>
              <a:rPr lang="pt-BR" err="1"/>
              <a:t>PMBoK</a:t>
            </a:r>
            <a:endParaRPr lang="pt-BR"/>
          </a:p>
        </p:txBody>
      </p:sp>
      <p:sp>
        <p:nvSpPr>
          <p:cNvPr id="3" name="Espaço Reservado para Conteúdo 2">
            <a:extLst>
              <a:ext uri="{FF2B5EF4-FFF2-40B4-BE49-F238E27FC236}">
                <a16:creationId xmlns:a16="http://schemas.microsoft.com/office/drawing/2014/main" id="{DBDA4107-3403-4730-864A-BD27EC0BDC9F}"/>
              </a:ext>
            </a:extLst>
          </p:cNvPr>
          <p:cNvSpPr>
            <a:spLocks noGrp="1"/>
          </p:cNvSpPr>
          <p:nvPr>
            <p:ph idx="1"/>
          </p:nvPr>
        </p:nvSpPr>
        <p:spPr>
          <a:xfrm>
            <a:off x="838200" y="1933731"/>
            <a:ext cx="10515600" cy="4243233"/>
          </a:xfrm>
        </p:spPr>
        <p:txBody>
          <a:bodyPr/>
          <a:lstStyle/>
          <a:p>
            <a:r>
              <a:rPr lang="pt-BR" i="1"/>
              <a:t>Project Management </a:t>
            </a:r>
            <a:r>
              <a:rPr lang="pt-BR" i="1" err="1"/>
              <a:t>Body</a:t>
            </a:r>
            <a:r>
              <a:rPr lang="pt-BR" i="1"/>
              <a:t> </a:t>
            </a:r>
            <a:r>
              <a:rPr lang="pt-BR" i="1" err="1"/>
              <a:t>of</a:t>
            </a:r>
            <a:r>
              <a:rPr lang="pt-BR" i="1"/>
              <a:t> </a:t>
            </a:r>
            <a:r>
              <a:rPr lang="pt-BR" i="1" err="1"/>
              <a:t>Knowledge</a:t>
            </a:r>
            <a:endParaRPr lang="pt-BR" i="1"/>
          </a:p>
          <a:p>
            <a:r>
              <a:rPr lang="pt-BR"/>
              <a:t>Aborda:</a:t>
            </a:r>
          </a:p>
          <a:p>
            <a:pPr lvl="1"/>
            <a:r>
              <a:rPr lang="pt-BR"/>
              <a:t>5 grupos de processos</a:t>
            </a:r>
          </a:p>
          <a:p>
            <a:pPr lvl="1"/>
            <a:r>
              <a:rPr lang="pt-BR"/>
              <a:t>10 áreas de conhecimento</a:t>
            </a:r>
          </a:p>
        </p:txBody>
      </p:sp>
    </p:spTree>
    <p:extLst>
      <p:ext uri="{BB962C8B-B14F-4D97-AF65-F5344CB8AC3E}">
        <p14:creationId xmlns:p14="http://schemas.microsoft.com/office/powerpoint/2010/main" val="16940956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WBS ou EAP ou EDT</a:t>
            </a:r>
          </a:p>
        </p:txBody>
      </p:sp>
      <p:pic>
        <p:nvPicPr>
          <p:cNvPr id="11" name="Imagem 10">
            <a:extLst>
              <a:ext uri="{FF2B5EF4-FFF2-40B4-BE49-F238E27FC236}">
                <a16:creationId xmlns:a16="http://schemas.microsoft.com/office/drawing/2014/main" id="{25732D53-ED0C-4BB3-A49C-727B4DD67DCB}"/>
              </a:ext>
            </a:extLst>
          </p:cNvPr>
          <p:cNvPicPr>
            <a:picLocks noChangeAspect="1"/>
          </p:cNvPicPr>
          <p:nvPr/>
        </p:nvPicPr>
        <p:blipFill>
          <a:blip r:embed="rId2"/>
          <a:stretch>
            <a:fillRect/>
          </a:stretch>
        </p:blipFill>
        <p:spPr>
          <a:xfrm>
            <a:off x="4377128" y="1416805"/>
            <a:ext cx="7507667" cy="4294447"/>
          </a:xfrm>
          <a:prstGeom prst="rect">
            <a:avLst/>
          </a:prstGeom>
        </p:spPr>
      </p:pic>
      <p:sp>
        <p:nvSpPr>
          <p:cNvPr id="14" name="CaixaDeTexto 13">
            <a:extLst>
              <a:ext uri="{FF2B5EF4-FFF2-40B4-BE49-F238E27FC236}">
                <a16:creationId xmlns:a16="http://schemas.microsoft.com/office/drawing/2014/main" id="{B48D3204-4BFC-42AE-9D13-CFEBF13AD4F7}"/>
              </a:ext>
            </a:extLst>
          </p:cNvPr>
          <p:cNvSpPr txBox="1"/>
          <p:nvPr/>
        </p:nvSpPr>
        <p:spPr>
          <a:xfrm>
            <a:off x="1563497" y="3267856"/>
            <a:ext cx="2109093" cy="646331"/>
          </a:xfrm>
          <a:prstGeom prst="rect">
            <a:avLst/>
          </a:prstGeom>
          <a:noFill/>
        </p:spPr>
        <p:txBody>
          <a:bodyPr wrap="square" rtlCol="0">
            <a:spAutoFit/>
          </a:bodyPr>
          <a:lstStyle/>
          <a:p>
            <a:r>
              <a:rPr lang="pt-BR" sz="3600"/>
              <a:t>Por fases</a:t>
            </a:r>
          </a:p>
        </p:txBody>
      </p:sp>
    </p:spTree>
    <p:extLst>
      <p:ext uri="{BB962C8B-B14F-4D97-AF65-F5344CB8AC3E}">
        <p14:creationId xmlns:p14="http://schemas.microsoft.com/office/powerpoint/2010/main" val="3293417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443091A-9B8E-4F49-AB1A-E321B6C4D14C}"/>
              </a:ext>
            </a:extLst>
          </p:cNvPr>
          <p:cNvSpPr>
            <a:spLocks noGrp="1"/>
          </p:cNvSpPr>
          <p:nvPr>
            <p:ph type="title"/>
          </p:nvPr>
        </p:nvSpPr>
        <p:spPr/>
        <p:txBody>
          <a:bodyPr/>
          <a:lstStyle/>
          <a:p>
            <a:r>
              <a:rPr lang="pt-BR"/>
              <a:t>Atividade</a:t>
            </a:r>
          </a:p>
        </p:txBody>
      </p:sp>
      <p:sp>
        <p:nvSpPr>
          <p:cNvPr id="5" name="Espaço Reservado para Conteúdo 4">
            <a:extLst>
              <a:ext uri="{FF2B5EF4-FFF2-40B4-BE49-F238E27FC236}">
                <a16:creationId xmlns:a16="http://schemas.microsoft.com/office/drawing/2014/main" id="{3210848D-6FFA-45A6-ACF1-9CF0926B59F8}"/>
              </a:ext>
            </a:extLst>
          </p:cNvPr>
          <p:cNvSpPr>
            <a:spLocks noGrp="1"/>
          </p:cNvSpPr>
          <p:nvPr>
            <p:ph idx="1"/>
          </p:nvPr>
        </p:nvSpPr>
        <p:spPr>
          <a:xfrm>
            <a:off x="838200" y="1393371"/>
            <a:ext cx="10515600" cy="4783592"/>
          </a:xfrm>
        </p:spPr>
        <p:txBody>
          <a:bodyPr vert="horz" lIns="91440" tIns="45720" rIns="91440" bIns="45720" rtlCol="0" anchor="t">
            <a:normAutofit/>
          </a:bodyPr>
          <a:lstStyle/>
          <a:p>
            <a:pPr marL="0" indent="0">
              <a:buNone/>
            </a:pPr>
            <a:r>
              <a:rPr lang="pt-BR" sz="2400" u="sng">
                <a:effectLst/>
                <a:ea typeface="Times New Roman" panose="02020603050405020304" pitchFamily="18" charset="0"/>
                <a:cs typeface="Arial" panose="020B0604020202020204" pitchFamily="34" charset="0"/>
              </a:rPr>
              <a:t>Etapa 2 Estudo Dirigido</a:t>
            </a:r>
            <a:r>
              <a:rPr lang="pt-BR" sz="2400">
                <a:effectLst/>
                <a:ea typeface="Times New Roman" panose="02020603050405020304" pitchFamily="18" charset="0"/>
                <a:cs typeface="Arial" panose="020B0604020202020204" pitchFamily="34" charset="0"/>
              </a:rPr>
              <a:t> – </a:t>
            </a:r>
            <a:r>
              <a:rPr lang="pt-BR" sz="2400" u="sng">
                <a:effectLst/>
                <a:ea typeface="Times New Roman" panose="02020603050405020304" pitchFamily="18" charset="0"/>
                <a:cs typeface="Arial" panose="020B0604020202020204" pitchFamily="34" charset="0"/>
              </a:rPr>
              <a:t>Futuro Profissional</a:t>
            </a:r>
          </a:p>
          <a:p>
            <a:endParaRPr lang="pt-BR" sz="2400"/>
          </a:p>
          <a:p>
            <a:r>
              <a:rPr lang="pt-BR" sz="2400"/>
              <a:t>Acessar a área de empregos da Google. </a:t>
            </a:r>
            <a:r>
              <a:rPr lang="pt-BR" sz="2400">
                <a:hlinkClick r:id="rId2"/>
              </a:rPr>
              <a:t>https://careers.google.com/jobs/</a:t>
            </a:r>
            <a:endParaRPr lang="pt-BR" sz="2400"/>
          </a:p>
          <a:p>
            <a:pPr lvl="1"/>
            <a:r>
              <a:rPr lang="pt-BR" sz="2000"/>
              <a:t>Definir seu objetivo de Futuro Profissional</a:t>
            </a:r>
          </a:p>
          <a:p>
            <a:r>
              <a:rPr lang="pt-BR" sz="2400"/>
              <a:t>Estruturar um WBS para que você atinja seu objetivo. </a:t>
            </a:r>
          </a:p>
          <a:p>
            <a:pPr lvl="1"/>
            <a:r>
              <a:rPr lang="pt-BR"/>
              <a:t>É um exercício, pense fora da caixa!</a:t>
            </a:r>
          </a:p>
          <a:p>
            <a:pPr lvl="1"/>
            <a:r>
              <a:rPr lang="pt-BR"/>
              <a:t>Qual seu “desejo de consumo” profissional?!</a:t>
            </a:r>
          </a:p>
          <a:p>
            <a:r>
              <a:rPr lang="pt-BR" sz="2400"/>
              <a:t>Estruture seu WBS para atingir seu “desejo de consumo” profissional.</a:t>
            </a:r>
          </a:p>
          <a:p>
            <a:endParaRPr lang="pt-BR" sz="2400"/>
          </a:p>
          <a:p>
            <a:r>
              <a:rPr lang="pt-BR" sz="2400"/>
              <a:t>Você irá utilizar este material em outras fases deste Projeto.</a:t>
            </a:r>
          </a:p>
          <a:p>
            <a:r>
              <a:rPr lang="pt-BR" sz="2400"/>
              <a:t>Entrega Etapa 2 do ED – </a:t>
            </a:r>
            <a:r>
              <a:rPr lang="pt-BR" sz="2400">
                <a:solidFill>
                  <a:srgbClr val="FF0000"/>
                </a:solidFill>
              </a:rPr>
              <a:t>29/11 </a:t>
            </a:r>
            <a:r>
              <a:rPr lang="pt-BR" sz="2400"/>
              <a:t>na aba Arquivos do Teams</a:t>
            </a:r>
            <a:endParaRPr lang="pt-BR" sz="2400">
              <a:cs typeface="Calibri"/>
            </a:endParaRPr>
          </a:p>
          <a:p>
            <a:endParaRPr lang="pt-BR" sz="2400"/>
          </a:p>
        </p:txBody>
      </p:sp>
    </p:spTree>
    <p:extLst>
      <p:ext uri="{BB962C8B-B14F-4D97-AF65-F5344CB8AC3E}">
        <p14:creationId xmlns:p14="http://schemas.microsoft.com/office/powerpoint/2010/main" val="3081330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CEE3C8-421D-4980-9606-E1B7EC4BCA69}"/>
              </a:ext>
            </a:extLst>
          </p:cNvPr>
          <p:cNvSpPr>
            <a:spLocks noGrp="1"/>
          </p:cNvSpPr>
          <p:nvPr>
            <p:ph type="title"/>
          </p:nvPr>
        </p:nvSpPr>
        <p:spPr>
          <a:xfrm>
            <a:off x="838200" y="365125"/>
            <a:ext cx="10515600" cy="909039"/>
          </a:xfrm>
        </p:spPr>
        <p:txBody>
          <a:bodyPr/>
          <a:lstStyle/>
          <a:p>
            <a:r>
              <a:rPr lang="pt-BR" err="1"/>
              <a:t>PMBoK</a:t>
            </a:r>
            <a:endParaRPr lang="pt-BR"/>
          </a:p>
        </p:txBody>
      </p:sp>
      <p:sp>
        <p:nvSpPr>
          <p:cNvPr id="3" name="Espaço Reservado para Conteúdo 2">
            <a:extLst>
              <a:ext uri="{FF2B5EF4-FFF2-40B4-BE49-F238E27FC236}">
                <a16:creationId xmlns:a16="http://schemas.microsoft.com/office/drawing/2014/main" id="{DBDA4107-3403-4730-864A-BD27EC0BDC9F}"/>
              </a:ext>
            </a:extLst>
          </p:cNvPr>
          <p:cNvSpPr>
            <a:spLocks noGrp="1"/>
          </p:cNvSpPr>
          <p:nvPr>
            <p:ph idx="1"/>
          </p:nvPr>
        </p:nvSpPr>
        <p:spPr>
          <a:xfrm>
            <a:off x="838200" y="1274164"/>
            <a:ext cx="10515600" cy="4902799"/>
          </a:xfrm>
        </p:spPr>
        <p:txBody>
          <a:bodyPr/>
          <a:lstStyle/>
          <a:p>
            <a:r>
              <a:rPr lang="pt-BR"/>
              <a:t>Grupos de Processos</a:t>
            </a:r>
          </a:p>
        </p:txBody>
      </p:sp>
      <p:graphicFrame>
        <p:nvGraphicFramePr>
          <p:cNvPr id="4" name="Diagrama 3">
            <a:extLst>
              <a:ext uri="{FF2B5EF4-FFF2-40B4-BE49-F238E27FC236}">
                <a16:creationId xmlns:a16="http://schemas.microsoft.com/office/drawing/2014/main" id="{88BF828D-663B-4442-A75A-DD2157C528BE}"/>
              </a:ext>
            </a:extLst>
          </p:cNvPr>
          <p:cNvGraphicFramePr/>
          <p:nvPr>
            <p:extLst>
              <p:ext uri="{D42A27DB-BD31-4B8C-83A1-F6EECF244321}">
                <p14:modId xmlns:p14="http://schemas.microsoft.com/office/powerpoint/2010/main" val="2851682419"/>
              </p:ext>
            </p:extLst>
          </p:nvPr>
        </p:nvGraphicFramePr>
        <p:xfrm>
          <a:off x="494675" y="2023672"/>
          <a:ext cx="11212644" cy="44692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76891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39CA09-A7A9-43FB-92E9-C1AF28DA99D0}"/>
              </a:ext>
            </a:extLst>
          </p:cNvPr>
          <p:cNvSpPr>
            <a:spLocks noGrp="1"/>
          </p:cNvSpPr>
          <p:nvPr>
            <p:ph type="title"/>
          </p:nvPr>
        </p:nvSpPr>
        <p:spPr/>
        <p:txBody>
          <a:bodyPr/>
          <a:lstStyle/>
          <a:p>
            <a:r>
              <a:rPr lang="pt-BR"/>
              <a:t>Áreas de conhecimento do </a:t>
            </a:r>
            <a:r>
              <a:rPr lang="pt-BR" err="1"/>
              <a:t>PMBoK</a:t>
            </a:r>
            <a:endParaRPr lang="pt-BR"/>
          </a:p>
        </p:txBody>
      </p:sp>
      <p:sp>
        <p:nvSpPr>
          <p:cNvPr id="3" name="Espaço Reservado para Conteúdo 2">
            <a:extLst>
              <a:ext uri="{FF2B5EF4-FFF2-40B4-BE49-F238E27FC236}">
                <a16:creationId xmlns:a16="http://schemas.microsoft.com/office/drawing/2014/main" id="{AC747A01-F4C1-4798-9C2E-94BA69085EE6}"/>
              </a:ext>
            </a:extLst>
          </p:cNvPr>
          <p:cNvSpPr>
            <a:spLocks noGrp="1"/>
          </p:cNvSpPr>
          <p:nvPr>
            <p:ph idx="1"/>
          </p:nvPr>
        </p:nvSpPr>
        <p:spPr>
          <a:xfrm>
            <a:off x="838200" y="1690688"/>
            <a:ext cx="10515600" cy="4486275"/>
          </a:xfrm>
        </p:spPr>
        <p:txBody>
          <a:bodyPr>
            <a:normAutofit fontScale="85000" lnSpcReduction="20000"/>
          </a:bodyPr>
          <a:lstStyle/>
          <a:p>
            <a:r>
              <a:rPr lang="pt-BR"/>
              <a:t>Integração</a:t>
            </a:r>
          </a:p>
          <a:p>
            <a:pPr lvl="1"/>
            <a:r>
              <a:rPr lang="pt-BR"/>
              <a:t>Apresenta os processos necessários para assegurar que os elementos envolvidos no projeto sejam adequadamente coordenados</a:t>
            </a:r>
          </a:p>
          <a:p>
            <a:r>
              <a:rPr lang="pt-BR"/>
              <a:t>Escopo</a:t>
            </a:r>
          </a:p>
          <a:p>
            <a:pPr lvl="1"/>
            <a:r>
              <a:rPr lang="pt-BR"/>
              <a:t>Apresenta os processos necessários para assegurar que o projeto contemple o trabalho requerido, e para completar o projeto com sucesso</a:t>
            </a:r>
          </a:p>
          <a:p>
            <a:r>
              <a:rPr lang="pt-BR"/>
              <a:t>Tempo</a:t>
            </a:r>
          </a:p>
          <a:p>
            <a:pPr lvl="1"/>
            <a:r>
              <a:rPr lang="pt-BR"/>
              <a:t>Apresenta os procedimentos necessários para assegurar que o projeto termine dentro do prazo previsto</a:t>
            </a:r>
          </a:p>
          <a:p>
            <a:r>
              <a:rPr lang="pt-BR"/>
              <a:t>Custo</a:t>
            </a:r>
          </a:p>
          <a:p>
            <a:pPr lvl="1"/>
            <a:r>
              <a:rPr lang="pt-BR"/>
              <a:t>Apresenta os procedimentos necessários para assegurar que o projeto seja concluído dentro do orçamento previsto</a:t>
            </a:r>
          </a:p>
          <a:p>
            <a:r>
              <a:rPr lang="pt-BR"/>
              <a:t>Qualidade</a:t>
            </a:r>
          </a:p>
          <a:p>
            <a:pPr lvl="1"/>
            <a:r>
              <a:rPr lang="pt-BR"/>
              <a:t>Apresenta os procedimentos necessários para assegurar que as necessidades que originaram o desenvolvimento do projeto serão satisfeitas</a:t>
            </a:r>
          </a:p>
          <a:p>
            <a:endParaRPr lang="pt-BR"/>
          </a:p>
        </p:txBody>
      </p:sp>
    </p:spTree>
    <p:extLst>
      <p:ext uri="{BB962C8B-B14F-4D97-AF65-F5344CB8AC3E}">
        <p14:creationId xmlns:p14="http://schemas.microsoft.com/office/powerpoint/2010/main" val="3926997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9" name="Picture 2" descr="Imagem relacionada">
            <a:extLst>
              <a:ext uri="{FF2B5EF4-FFF2-40B4-BE49-F238E27FC236}">
                <a16:creationId xmlns:a16="http://schemas.microsoft.com/office/drawing/2014/main" id="{635F392C-C20E-4315-93AC-478AAF41CDCA}"/>
              </a:ext>
            </a:extLst>
          </p:cNvPr>
          <p:cNvPicPr>
            <a:picLocks noGrp="1" noChangeAspect="1" noChangeArrowheads="1"/>
          </p:cNvPicPr>
          <p:nvPr>
            <p:ph sz="half" idx="1"/>
          </p:nvPr>
        </p:nvPicPr>
        <p:blipFill rotWithShape="1">
          <a:blip r:embed="rId2">
            <a:extLst>
              <a:ext uri="{28A0092B-C50C-407E-A947-70E740481C1C}">
                <a14:useLocalDpi xmlns:a14="http://schemas.microsoft.com/office/drawing/2010/main" val="0"/>
              </a:ext>
            </a:extLst>
          </a:blip>
          <a:stretch/>
        </p:blipFill>
        <p:spPr bwMode="auto">
          <a:xfrm>
            <a:off x="188687" y="1129796"/>
            <a:ext cx="5695426" cy="5047167"/>
          </a:xfrm>
          <a:noFill/>
          <a:extLst>
            <a:ext uri="{909E8E84-426E-40DD-AFC4-6F175D3DCCD1}">
              <a14:hiddenFill xmlns:a14="http://schemas.microsoft.com/office/drawing/2010/main">
                <a:solidFill>
                  <a:srgbClr val="FFFFFF"/>
                </a:solidFill>
              </a14:hiddenFill>
            </a:ext>
          </a:extLst>
        </p:spPr>
      </p:pic>
      <p:sp>
        <p:nvSpPr>
          <p:cNvPr id="5" name="Espaço Reservado para Conteúdo 4">
            <a:extLst>
              <a:ext uri="{FF2B5EF4-FFF2-40B4-BE49-F238E27FC236}">
                <a16:creationId xmlns:a16="http://schemas.microsoft.com/office/drawing/2014/main" id="{D49E0898-992A-49E2-B04F-C4F4E9D6599D}"/>
              </a:ext>
            </a:extLst>
          </p:cNvPr>
          <p:cNvSpPr>
            <a:spLocks noGrp="1"/>
          </p:cNvSpPr>
          <p:nvPr>
            <p:ph sz="half" idx="2"/>
          </p:nvPr>
        </p:nvSpPr>
        <p:spPr>
          <a:xfrm>
            <a:off x="7574844" y="1825625"/>
            <a:ext cx="3778956" cy="4351338"/>
          </a:xfrm>
        </p:spPr>
        <p:txBody>
          <a:bodyPr>
            <a:normAutofit/>
          </a:bodyPr>
          <a:lstStyle/>
          <a:p>
            <a:pPr marL="0" indent="0">
              <a:buNone/>
            </a:pPr>
            <a:r>
              <a:rPr lang="en-US" sz="4400"/>
              <a:t>Áreas de conhecimento do </a:t>
            </a:r>
            <a:r>
              <a:rPr lang="en-US" sz="4400" err="1"/>
              <a:t>PMBoK</a:t>
            </a:r>
            <a:endParaRPr lang="pt-BR" sz="4400"/>
          </a:p>
        </p:txBody>
      </p:sp>
    </p:spTree>
    <p:extLst>
      <p:ext uri="{BB962C8B-B14F-4D97-AF65-F5344CB8AC3E}">
        <p14:creationId xmlns:p14="http://schemas.microsoft.com/office/powerpoint/2010/main" val="3299888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39CA09-A7A9-43FB-92E9-C1AF28DA99D0}"/>
              </a:ext>
            </a:extLst>
          </p:cNvPr>
          <p:cNvSpPr>
            <a:spLocks noGrp="1"/>
          </p:cNvSpPr>
          <p:nvPr>
            <p:ph type="title"/>
          </p:nvPr>
        </p:nvSpPr>
        <p:spPr>
          <a:xfrm>
            <a:off x="838200" y="365126"/>
            <a:ext cx="10515600" cy="736844"/>
          </a:xfrm>
        </p:spPr>
        <p:txBody>
          <a:bodyPr/>
          <a:lstStyle/>
          <a:p>
            <a:r>
              <a:rPr lang="pt-BR"/>
              <a:t>Áreas de conhecimento do </a:t>
            </a:r>
            <a:r>
              <a:rPr lang="pt-BR" err="1"/>
              <a:t>PMBoK</a:t>
            </a:r>
            <a:endParaRPr lang="pt-BR"/>
          </a:p>
        </p:txBody>
      </p:sp>
      <p:sp>
        <p:nvSpPr>
          <p:cNvPr id="3" name="Espaço Reservado para Conteúdo 2">
            <a:extLst>
              <a:ext uri="{FF2B5EF4-FFF2-40B4-BE49-F238E27FC236}">
                <a16:creationId xmlns:a16="http://schemas.microsoft.com/office/drawing/2014/main" id="{AC747A01-F4C1-4798-9C2E-94BA69085EE6}"/>
              </a:ext>
            </a:extLst>
          </p:cNvPr>
          <p:cNvSpPr>
            <a:spLocks noGrp="1"/>
          </p:cNvSpPr>
          <p:nvPr>
            <p:ph idx="1"/>
          </p:nvPr>
        </p:nvSpPr>
        <p:spPr>
          <a:xfrm>
            <a:off x="838200" y="1383324"/>
            <a:ext cx="10515600" cy="4793640"/>
          </a:xfrm>
        </p:spPr>
        <p:txBody>
          <a:bodyPr>
            <a:normAutofit fontScale="85000" lnSpcReduction="20000"/>
          </a:bodyPr>
          <a:lstStyle/>
          <a:p>
            <a:r>
              <a:rPr lang="pt-BR"/>
              <a:t>Recursos Humanos</a:t>
            </a:r>
          </a:p>
          <a:p>
            <a:pPr lvl="1"/>
            <a:r>
              <a:rPr lang="pt-BR"/>
              <a:t>Apresenta os procedimentos necessários para proporcionar a melhor utilização das pessoas envolvidas no projeto</a:t>
            </a:r>
          </a:p>
          <a:p>
            <a:r>
              <a:rPr lang="pt-BR"/>
              <a:t>Comunicações</a:t>
            </a:r>
          </a:p>
          <a:p>
            <a:pPr lvl="1"/>
            <a:r>
              <a:rPr lang="pt-BR"/>
              <a:t>Apresenta os procedimentos necessários para assegurar que a geração, captura, distribuição, armazenamento e apresentação das informações do projeto sejam feitos de forma adequada e no tempo certo</a:t>
            </a:r>
          </a:p>
          <a:p>
            <a:r>
              <a:rPr lang="pt-BR"/>
              <a:t>Riscos</a:t>
            </a:r>
          </a:p>
          <a:p>
            <a:pPr lvl="1"/>
            <a:r>
              <a:rPr lang="pt-BR"/>
              <a:t>Apresenta os procedimentos que dizem respeito à identificação, análise e resposta aos riscos do projeto</a:t>
            </a:r>
          </a:p>
          <a:p>
            <a:r>
              <a:rPr lang="pt-BR"/>
              <a:t>Aquisições</a:t>
            </a:r>
          </a:p>
          <a:p>
            <a:pPr lvl="1"/>
            <a:r>
              <a:rPr lang="pt-BR"/>
              <a:t>Apresenta os procedimentos necessários para a aquisição de bens e serviços fora da organização que desenvolve o projeto</a:t>
            </a:r>
          </a:p>
          <a:p>
            <a:r>
              <a:rPr lang="pt-BR"/>
              <a:t>Partes Interessadas</a:t>
            </a:r>
          </a:p>
          <a:p>
            <a:pPr lvl="1"/>
            <a:r>
              <a:rPr lang="pt-BR"/>
              <a:t>Apresenta os procedimentos necessários para assegurar os interessados do projeto, pode ser pessoas da equipe, grupos de pessoas, organizações ou instituições com algum tipo de interesse ou que poderão ser afetados pelas atividades ou pelos resultados do seu projeto</a:t>
            </a:r>
          </a:p>
          <a:p>
            <a:endParaRPr lang="pt-BR"/>
          </a:p>
        </p:txBody>
      </p:sp>
    </p:spTree>
    <p:extLst>
      <p:ext uri="{BB962C8B-B14F-4D97-AF65-F5344CB8AC3E}">
        <p14:creationId xmlns:p14="http://schemas.microsoft.com/office/powerpoint/2010/main" val="601959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Espaço Reservado para Conteúdo 3">
            <a:extLst>
              <a:ext uri="{FF2B5EF4-FFF2-40B4-BE49-F238E27FC236}">
                <a16:creationId xmlns:a16="http://schemas.microsoft.com/office/drawing/2014/main" id="{FE9A7A59-6CF4-4D97-91D3-D8834CACD02E}"/>
              </a:ext>
            </a:extLst>
          </p:cNvPr>
          <p:cNvPicPr>
            <a:picLocks noGrp="1" noChangeAspect="1"/>
          </p:cNvPicPr>
          <p:nvPr>
            <p:ph sz="half" idx="1"/>
          </p:nvPr>
        </p:nvPicPr>
        <p:blipFill>
          <a:blip r:embed="rId2"/>
          <a:stretch>
            <a:fillRect/>
          </a:stretch>
        </p:blipFill>
        <p:spPr>
          <a:xfrm>
            <a:off x="584813" y="1500411"/>
            <a:ext cx="6704371" cy="4351337"/>
          </a:xfrm>
          <a:prstGeom prst="rect">
            <a:avLst/>
          </a:prstGeom>
        </p:spPr>
      </p:pic>
      <p:sp>
        <p:nvSpPr>
          <p:cNvPr id="3" name="Espaço Reservado para Conteúdo 2">
            <a:extLst>
              <a:ext uri="{FF2B5EF4-FFF2-40B4-BE49-F238E27FC236}">
                <a16:creationId xmlns:a16="http://schemas.microsoft.com/office/drawing/2014/main" id="{718CA8C0-1F09-4E59-B12C-1E2AD7C4122B}"/>
              </a:ext>
            </a:extLst>
          </p:cNvPr>
          <p:cNvSpPr>
            <a:spLocks noGrp="1"/>
          </p:cNvSpPr>
          <p:nvPr>
            <p:ph sz="half" idx="2"/>
          </p:nvPr>
        </p:nvSpPr>
        <p:spPr>
          <a:xfrm>
            <a:off x="7507110" y="1825625"/>
            <a:ext cx="3846689" cy="4351338"/>
          </a:xfrm>
        </p:spPr>
        <p:txBody>
          <a:bodyPr>
            <a:normAutofit/>
          </a:bodyPr>
          <a:lstStyle/>
          <a:p>
            <a:pPr marL="0" indent="0">
              <a:buNone/>
            </a:pPr>
            <a:r>
              <a:rPr lang="en-US" sz="4000"/>
              <a:t>Relacionamento entre as áreas de conhecimento do projeto</a:t>
            </a:r>
            <a:endParaRPr lang="pt-BR" sz="4000"/>
          </a:p>
        </p:txBody>
      </p:sp>
    </p:spTree>
    <p:extLst>
      <p:ext uri="{BB962C8B-B14F-4D97-AF65-F5344CB8AC3E}">
        <p14:creationId xmlns:p14="http://schemas.microsoft.com/office/powerpoint/2010/main" val="1060587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Area de conhecimento">
            <a:extLst>
              <a:ext uri="{FF2B5EF4-FFF2-40B4-BE49-F238E27FC236}">
                <a16:creationId xmlns:a16="http://schemas.microsoft.com/office/drawing/2014/main" id="{E4D0A555-971B-44CE-A3F2-563523B810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5250"/>
            <a:ext cx="12192000" cy="666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3989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C20AD39-66A4-4497-9AC9-313077A6C30D}"/>
              </a:ext>
            </a:extLst>
          </p:cNvPr>
          <p:cNvSpPr>
            <a:spLocks noGrp="1"/>
          </p:cNvSpPr>
          <p:nvPr>
            <p:ph type="title"/>
          </p:nvPr>
        </p:nvSpPr>
        <p:spPr>
          <a:xfrm>
            <a:off x="406722" y="363311"/>
            <a:ext cx="10515600" cy="494646"/>
          </a:xfrm>
        </p:spPr>
        <p:txBody>
          <a:bodyPr>
            <a:normAutofit fontScale="90000"/>
          </a:bodyPr>
          <a:lstStyle/>
          <a:p>
            <a:r>
              <a:rPr lang="pt-BR"/>
              <a:t>Framework do </a:t>
            </a:r>
            <a:r>
              <a:rPr lang="pt-BR" err="1"/>
              <a:t>PMBok</a:t>
            </a:r>
            <a:endParaRPr lang="pt-BR"/>
          </a:p>
        </p:txBody>
      </p:sp>
      <p:sp>
        <p:nvSpPr>
          <p:cNvPr id="7" name="CaixaDeTexto 6">
            <a:extLst>
              <a:ext uri="{FF2B5EF4-FFF2-40B4-BE49-F238E27FC236}">
                <a16:creationId xmlns:a16="http://schemas.microsoft.com/office/drawing/2014/main" id="{466FE594-CD49-437D-96EA-B9FC5A4FE64F}"/>
              </a:ext>
            </a:extLst>
          </p:cNvPr>
          <p:cNvSpPr txBox="1"/>
          <p:nvPr/>
        </p:nvSpPr>
        <p:spPr>
          <a:xfrm>
            <a:off x="406722" y="6494689"/>
            <a:ext cx="6096000" cy="369332"/>
          </a:xfrm>
          <a:prstGeom prst="rect">
            <a:avLst/>
          </a:prstGeom>
          <a:noFill/>
        </p:spPr>
        <p:txBody>
          <a:bodyPr wrap="square">
            <a:spAutoFit/>
          </a:bodyPr>
          <a:lstStyle/>
          <a:p>
            <a:r>
              <a:rPr lang="pt-BR">
                <a:hlinkClick r:id="rId2"/>
              </a:rPr>
              <a:t>http://beware.com.br/Visaogeral_pmbok_beware.pdf</a:t>
            </a:r>
            <a:r>
              <a:rPr lang="pt-BR"/>
              <a:t> </a:t>
            </a:r>
          </a:p>
        </p:txBody>
      </p:sp>
      <p:pic>
        <p:nvPicPr>
          <p:cNvPr id="8" name="Imagem 7">
            <a:extLst>
              <a:ext uri="{FF2B5EF4-FFF2-40B4-BE49-F238E27FC236}">
                <a16:creationId xmlns:a16="http://schemas.microsoft.com/office/drawing/2014/main" id="{53113776-1DE2-446E-9A9B-A12F7B7F4309}"/>
              </a:ext>
            </a:extLst>
          </p:cNvPr>
          <p:cNvPicPr>
            <a:picLocks noChangeAspect="1"/>
          </p:cNvPicPr>
          <p:nvPr/>
        </p:nvPicPr>
        <p:blipFill>
          <a:blip r:embed="rId3"/>
          <a:stretch>
            <a:fillRect/>
          </a:stretch>
        </p:blipFill>
        <p:spPr>
          <a:xfrm>
            <a:off x="2014537" y="960664"/>
            <a:ext cx="8162925" cy="5534025"/>
          </a:xfrm>
          <a:prstGeom prst="rect">
            <a:avLst/>
          </a:prstGeom>
        </p:spPr>
      </p:pic>
    </p:spTree>
    <p:extLst>
      <p:ext uri="{BB962C8B-B14F-4D97-AF65-F5344CB8AC3E}">
        <p14:creationId xmlns:p14="http://schemas.microsoft.com/office/powerpoint/2010/main" val="713939079"/>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4D3224A9D5FA34480CDF2A82B2CEBD6" ma:contentTypeVersion="5" ma:contentTypeDescription="Create a new document." ma:contentTypeScope="" ma:versionID="20df73d375e4d647528312551b66d845">
  <xsd:schema xmlns:xsd="http://www.w3.org/2001/XMLSchema" xmlns:xs="http://www.w3.org/2001/XMLSchema" xmlns:p="http://schemas.microsoft.com/office/2006/metadata/properties" xmlns:ns2="065bfa9c-086b-4342-9f95-2b7c135fd06b" xmlns:ns3="c1527765-ead9-4985-ae14-255d4b687692" targetNamespace="http://schemas.microsoft.com/office/2006/metadata/properties" ma:root="true" ma:fieldsID="fad091e9c4676885df08ad9ebd322a1c" ns2:_="" ns3:_="">
    <xsd:import namespace="065bfa9c-086b-4342-9f95-2b7c135fd06b"/>
    <xsd:import namespace="c1527765-ead9-4985-ae14-255d4b687692"/>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65bfa9c-086b-4342-9f95-2b7c135fd06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1527765-ead9-4985-ae14-255d4b687692"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F6AA940-5A3D-4F20-A2C4-1647D9A0EFDE}">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DDE9BCCA-C9D9-412E-8424-D74B5BF5BDAC}">
  <ds:schemaRefs>
    <ds:schemaRef ds:uri="http://schemas.microsoft.com/sharepoint/v3/contenttype/forms"/>
  </ds:schemaRefs>
</ds:datastoreItem>
</file>

<file path=customXml/itemProps3.xml><?xml version="1.0" encoding="utf-8"?>
<ds:datastoreItem xmlns:ds="http://schemas.openxmlformats.org/officeDocument/2006/customXml" ds:itemID="{4DEE6FF5-C013-41F6-ADCD-5AF73B6D63DC}">
  <ds:schemaRefs>
    <ds:schemaRef ds:uri="065bfa9c-086b-4342-9f95-2b7c135fd06b"/>
    <ds:schemaRef ds:uri="c1527765-ead9-4985-ae14-255d4b68769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21</Slides>
  <Notes>0</Notes>
  <HiddenSlides>0</HiddenSlide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Tema do Office</vt:lpstr>
      <vt:lpstr>Gestão de Projetos em TI  PMBoK</vt:lpstr>
      <vt:lpstr>PMBoK</vt:lpstr>
      <vt:lpstr>PMBoK</vt:lpstr>
      <vt:lpstr>Áreas de conhecimento do PMBoK</vt:lpstr>
      <vt:lpstr>PowerPoint Presentation</vt:lpstr>
      <vt:lpstr>Áreas de conhecimento do PMBoK</vt:lpstr>
      <vt:lpstr>PowerPoint Presentation</vt:lpstr>
      <vt:lpstr>PowerPoint Presentation</vt:lpstr>
      <vt:lpstr>Framework do PMBok</vt:lpstr>
      <vt:lpstr>Estruturas das áreas de conhecimento</vt:lpstr>
      <vt:lpstr>Estrutura dos processos</vt:lpstr>
      <vt:lpstr>Gerenciamento de Escopo</vt:lpstr>
      <vt:lpstr>Gerenciamento de Escopo</vt:lpstr>
      <vt:lpstr>Gerenciamento de Escopo</vt:lpstr>
      <vt:lpstr>WBS ou EAP ou EDT</vt:lpstr>
      <vt:lpstr>WBS ou EAP ou EDT</vt:lpstr>
      <vt:lpstr>WBS ou EAP ou EDT</vt:lpstr>
      <vt:lpstr>WBS ou EAP ou EDT</vt:lpstr>
      <vt:lpstr>WBS ou EAP ou EDT</vt:lpstr>
      <vt:lpstr>WBS ou EAP ou EDT</vt:lpstr>
      <vt:lpstr>Atividade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Gestão de Projetos em TI  PMBoK</dc:title>
  <dc:creator>Patricia de Bassi</dc:creator>
  <cp:revision>1</cp:revision>
  <dcterms:created xsi:type="dcterms:W3CDTF">2020-11-18T20:21:54Z</dcterms:created>
  <dcterms:modified xsi:type="dcterms:W3CDTF">2023-11-26T22:21:53Z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0x01010064D3224A9D5FA34480CDF2A82B2CEBD6</vt:lpwstr>
  </property>
</Properties>
</file>

<file path=docProps/thumbnail.jpeg>
</file>